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ink/ink8.xml" ContentType="application/inkml+xml"/>
  <Override PartName="/ppt/ink/ink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81" r:id="rId2"/>
    <p:sldId id="257" r:id="rId3"/>
    <p:sldId id="278" r:id="rId4"/>
    <p:sldId id="258" r:id="rId5"/>
    <p:sldId id="264" r:id="rId6"/>
    <p:sldId id="259" r:id="rId7"/>
    <p:sldId id="260" r:id="rId8"/>
    <p:sldId id="261" r:id="rId9"/>
    <p:sldId id="268" r:id="rId10"/>
    <p:sldId id="334" r:id="rId11"/>
    <p:sldId id="266" r:id="rId12"/>
    <p:sldId id="267" r:id="rId13"/>
    <p:sldId id="341" r:id="rId14"/>
    <p:sldId id="262" r:id="rId15"/>
    <p:sldId id="346" r:id="rId16"/>
    <p:sldId id="347" r:id="rId17"/>
    <p:sldId id="279" r:id="rId18"/>
    <p:sldId id="335" r:id="rId19"/>
    <p:sldId id="283" r:id="rId20"/>
    <p:sldId id="287" r:id="rId21"/>
    <p:sldId id="325" r:id="rId22"/>
    <p:sldId id="324" r:id="rId23"/>
    <p:sldId id="345" r:id="rId24"/>
    <p:sldId id="342" r:id="rId25"/>
    <p:sldId id="338" r:id="rId26"/>
    <p:sldId id="286" r:id="rId27"/>
    <p:sldId id="285" r:id="rId28"/>
    <p:sldId id="288" r:id="rId29"/>
    <p:sldId id="290" r:id="rId30"/>
    <p:sldId id="291" r:id="rId31"/>
    <p:sldId id="328" r:id="rId32"/>
    <p:sldId id="337" r:id="rId33"/>
    <p:sldId id="310" r:id="rId34"/>
    <p:sldId id="289" r:id="rId35"/>
    <p:sldId id="292" r:id="rId36"/>
    <p:sldId id="348" r:id="rId37"/>
    <p:sldId id="276" r:id="rId38"/>
    <p:sldId id="349" r:id="rId39"/>
    <p:sldId id="352" r:id="rId40"/>
    <p:sldId id="353" r:id="rId41"/>
    <p:sldId id="350" r:id="rId42"/>
    <p:sldId id="351" r:id="rId43"/>
    <p:sldId id="295" r:id="rId44"/>
    <p:sldId id="354" r:id="rId45"/>
    <p:sldId id="355" r:id="rId46"/>
    <p:sldId id="271" r:id="rId47"/>
    <p:sldId id="303" r:id="rId48"/>
    <p:sldId id="304" r:id="rId49"/>
    <p:sldId id="305" r:id="rId50"/>
    <p:sldId id="301" r:id="rId51"/>
    <p:sldId id="313" r:id="rId52"/>
    <p:sldId id="272" r:id="rId53"/>
    <p:sldId id="27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shwarya" id="{1EEE9BD0-D3DE-7440-82C1-9755EE759CA4}">
          <p14:sldIdLst>
            <p14:sldId id="281"/>
            <p14:sldId id="257"/>
            <p14:sldId id="278"/>
            <p14:sldId id="258"/>
            <p14:sldId id="264"/>
            <p14:sldId id="259"/>
            <p14:sldId id="260"/>
            <p14:sldId id="261"/>
          </p14:sldIdLst>
        </p14:section>
        <p14:section name="Affroze" id="{5897410A-A884-7D41-8272-72758014BA00}">
          <p14:sldIdLst>
            <p14:sldId id="268"/>
            <p14:sldId id="334"/>
            <p14:sldId id="266"/>
            <p14:sldId id="267"/>
            <p14:sldId id="341"/>
            <p14:sldId id="262"/>
            <p14:sldId id="346"/>
            <p14:sldId id="347"/>
            <p14:sldId id="279"/>
            <p14:sldId id="335"/>
          </p14:sldIdLst>
        </p14:section>
        <p14:section name="Lavanya" id="{8B5FD241-3FE5-AE4E-A3F9-505E89084631}">
          <p14:sldIdLst>
            <p14:sldId id="283"/>
            <p14:sldId id="287"/>
            <p14:sldId id="325"/>
            <p14:sldId id="324"/>
            <p14:sldId id="345"/>
            <p14:sldId id="342"/>
            <p14:sldId id="338"/>
            <p14:sldId id="286"/>
            <p14:sldId id="285"/>
            <p14:sldId id="288"/>
            <p14:sldId id="290"/>
            <p14:sldId id="291"/>
            <p14:sldId id="328"/>
          </p14:sldIdLst>
        </p14:section>
        <p14:section name="Pushpak" id="{2DD6BD14-2A5A-2044-96E7-9F9787E27265}">
          <p14:sldIdLst>
            <p14:sldId id="337"/>
            <p14:sldId id="310"/>
            <p14:sldId id="289"/>
            <p14:sldId id="292"/>
            <p14:sldId id="348"/>
            <p14:sldId id="276"/>
            <p14:sldId id="349"/>
            <p14:sldId id="352"/>
            <p14:sldId id="353"/>
            <p14:sldId id="350"/>
            <p14:sldId id="351"/>
          </p14:sldIdLst>
        </p14:section>
        <p14:section name="Shashidhar" id="{61533180-0303-0449-87C6-7848F6A621B1}">
          <p14:sldIdLst>
            <p14:sldId id="295"/>
            <p14:sldId id="354"/>
            <p14:sldId id="355"/>
            <p14:sldId id="271"/>
            <p14:sldId id="303"/>
            <p14:sldId id="304"/>
            <p14:sldId id="305"/>
            <p14:sldId id="301"/>
          </p14:sldIdLst>
        </p14:section>
        <p14:section name="Shiva" id="{1270AB82-A351-A74B-AAE0-4B2AD42496C3}">
          <p14:sldIdLst>
            <p14:sldId id="313"/>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02B8D-5459-42A4-F067-B7124DE41C6A}" v="92" dt="2024-03-21T04:12:31.288"/>
    <p1510:client id="{93C1C81D-8428-B878-D30A-6F4F69128E8E}" v="4" dt="2024-03-21T11:56:37.406"/>
    <p1510:client id="{A38C512E-2A94-2C9C-4DAF-DB060044E17A}" v="2" dt="2024-03-21T03:06:50.814"/>
    <p1510:client id="{C23ABEE4-BB14-A23C-E175-AEA46B198D81}" v="5" dt="2024-03-21T01:11:55.070"/>
    <p1510:client id="{C363FDCF-554E-5937-1756-018AD9C16532}" v="24" dt="2024-03-21T11:55:36.633"/>
    <p1510:client id="{E0781E13-FE79-B54F-9875-AF7C467A819E}" v="547" dt="2024-03-21T03:01:18.607"/>
    <p1510:client id="{EAAFB71D-88C9-DDF4-DCD1-A6D1B1534041}" v="2" dt="2024-03-20T21:52:27.343"/>
    <p1510:client id="{F9A9BD3E-8962-322E-76E8-71EC650C0724}" v="7" dt="2024-03-21T01:10:18.634"/>
    <p1510:client id="{FE5DF7BA-8967-B0E5-C2A9-1B41E0DE32D0}" v="6" dt="2024-03-21T01:12:36.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ata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diagrams/_rels/data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BCE814-03F9-42AD-9B61-90872448A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FE19C90-584D-49BA-8B48-D6E4ED8ED587}">
      <dgm:prSet/>
      <dgm:spPr/>
      <dgm:t>
        <a:bodyPr/>
        <a:lstStyle/>
        <a:p>
          <a:pPr>
            <a:lnSpc>
              <a:spcPct val="100000"/>
            </a:lnSpc>
          </a:pPr>
          <a:r>
            <a:rPr lang="en-US"/>
            <a:t>Homepage</a:t>
          </a:r>
        </a:p>
      </dgm:t>
    </dgm:pt>
    <dgm:pt modelId="{4A22BE16-B9E1-4719-9D60-86F487AC57AD}" type="parTrans" cxnId="{73B6F265-DD26-47E5-93DB-1676A0BB8DAB}">
      <dgm:prSet/>
      <dgm:spPr/>
      <dgm:t>
        <a:bodyPr/>
        <a:lstStyle/>
        <a:p>
          <a:endParaRPr lang="en-US"/>
        </a:p>
      </dgm:t>
    </dgm:pt>
    <dgm:pt modelId="{C8F31493-7ED2-4936-9B72-F1476C2C8E4B}" type="sibTrans" cxnId="{73B6F265-DD26-47E5-93DB-1676A0BB8DAB}">
      <dgm:prSet/>
      <dgm:spPr/>
      <dgm:t>
        <a:bodyPr/>
        <a:lstStyle/>
        <a:p>
          <a:endParaRPr lang="en-US"/>
        </a:p>
      </dgm:t>
    </dgm:pt>
    <dgm:pt modelId="{DC5C3032-1652-440C-922E-3429819171A5}">
      <dgm:prSet/>
      <dgm:spPr/>
      <dgm:t>
        <a:bodyPr/>
        <a:lstStyle/>
        <a:p>
          <a:pPr>
            <a:lnSpc>
              <a:spcPct val="100000"/>
            </a:lnSpc>
          </a:pPr>
          <a:r>
            <a:rPr lang="en-US"/>
            <a:t>Appointment Booking</a:t>
          </a:r>
        </a:p>
      </dgm:t>
    </dgm:pt>
    <dgm:pt modelId="{38E31FFA-338E-4CC2-8D7D-A32DFD232B83}" type="parTrans" cxnId="{15B39C82-88B4-454C-995B-1784389F80F4}">
      <dgm:prSet/>
      <dgm:spPr/>
      <dgm:t>
        <a:bodyPr/>
        <a:lstStyle/>
        <a:p>
          <a:endParaRPr lang="en-US"/>
        </a:p>
      </dgm:t>
    </dgm:pt>
    <dgm:pt modelId="{D170899D-4D40-4469-8A56-88B41EC25669}" type="sibTrans" cxnId="{15B39C82-88B4-454C-995B-1784389F80F4}">
      <dgm:prSet/>
      <dgm:spPr/>
      <dgm:t>
        <a:bodyPr/>
        <a:lstStyle/>
        <a:p>
          <a:endParaRPr lang="en-US"/>
        </a:p>
      </dgm:t>
    </dgm:pt>
    <dgm:pt modelId="{3D0E9887-81F6-49FD-915F-9C165C79638C}">
      <dgm:prSet/>
      <dgm:spPr/>
      <dgm:t>
        <a:bodyPr/>
        <a:lstStyle/>
        <a:p>
          <a:pPr>
            <a:lnSpc>
              <a:spcPct val="100000"/>
            </a:lnSpc>
          </a:pPr>
          <a:r>
            <a:rPr lang="en-US"/>
            <a:t>Medication Reminder</a:t>
          </a:r>
        </a:p>
      </dgm:t>
    </dgm:pt>
    <dgm:pt modelId="{4973763D-B6DA-4C6C-84EF-022B4D408D0A}" type="parTrans" cxnId="{766DA282-41C3-4692-8A5F-1FFF92FB5847}">
      <dgm:prSet/>
      <dgm:spPr/>
      <dgm:t>
        <a:bodyPr/>
        <a:lstStyle/>
        <a:p>
          <a:endParaRPr lang="en-US"/>
        </a:p>
      </dgm:t>
    </dgm:pt>
    <dgm:pt modelId="{8116AD33-BA29-4241-BE36-DD558DA71DBE}" type="sibTrans" cxnId="{766DA282-41C3-4692-8A5F-1FFF92FB5847}">
      <dgm:prSet/>
      <dgm:spPr/>
      <dgm:t>
        <a:bodyPr/>
        <a:lstStyle/>
        <a:p>
          <a:endParaRPr lang="en-US"/>
        </a:p>
      </dgm:t>
    </dgm:pt>
    <dgm:pt modelId="{3F12D0EF-FFF9-48D8-86B3-0E9A54528903}">
      <dgm:prSet/>
      <dgm:spPr>
        <a:solidFill>
          <a:schemeClr val="bg1">
            <a:lumMod val="95000"/>
          </a:schemeClr>
        </a:solidFill>
      </dgm:spPr>
      <dgm:t>
        <a:bodyPr/>
        <a:lstStyle/>
        <a:p>
          <a:pPr>
            <a:lnSpc>
              <a:spcPct val="100000"/>
            </a:lnSpc>
          </a:pPr>
          <a:r>
            <a:rPr lang="en-US"/>
            <a:t>Lab Test Booking </a:t>
          </a:r>
        </a:p>
      </dgm:t>
    </dgm:pt>
    <dgm:pt modelId="{D71F5DF1-3A24-4CA1-B352-D167112972CA}" type="parTrans" cxnId="{8335D3E8-8363-41FD-8FAC-4B0C24FDA471}">
      <dgm:prSet/>
      <dgm:spPr/>
      <dgm:t>
        <a:bodyPr/>
        <a:lstStyle/>
        <a:p>
          <a:endParaRPr lang="en-US"/>
        </a:p>
      </dgm:t>
    </dgm:pt>
    <dgm:pt modelId="{90726EA3-E818-4DA3-AB89-66BC40869B7C}" type="sibTrans" cxnId="{8335D3E8-8363-41FD-8FAC-4B0C24FDA471}">
      <dgm:prSet/>
      <dgm:spPr/>
      <dgm:t>
        <a:bodyPr/>
        <a:lstStyle/>
        <a:p>
          <a:endParaRPr lang="en-US"/>
        </a:p>
      </dgm:t>
    </dgm:pt>
    <dgm:pt modelId="{08016AEC-E99A-4FBA-84EA-94E74A13EFED}">
      <dgm:prSet/>
      <dgm:spPr/>
      <dgm:t>
        <a:bodyPr/>
        <a:lstStyle/>
        <a:p>
          <a:pPr>
            <a:lnSpc>
              <a:spcPct val="100000"/>
            </a:lnSpc>
          </a:pPr>
          <a:r>
            <a:rPr lang="en-US"/>
            <a:t>Meditation Session</a:t>
          </a:r>
        </a:p>
      </dgm:t>
    </dgm:pt>
    <dgm:pt modelId="{57641908-6DA7-4A6A-9B05-36CD187D8E01}" type="parTrans" cxnId="{06507FC3-2A6B-4D42-8109-62BDB95F5FAB}">
      <dgm:prSet/>
      <dgm:spPr/>
      <dgm:t>
        <a:bodyPr/>
        <a:lstStyle/>
        <a:p>
          <a:endParaRPr lang="en-US"/>
        </a:p>
      </dgm:t>
    </dgm:pt>
    <dgm:pt modelId="{D071D35E-B4FC-4B89-8C1E-E868CC6C6C34}" type="sibTrans" cxnId="{06507FC3-2A6B-4D42-8109-62BDB95F5FAB}">
      <dgm:prSet/>
      <dgm:spPr/>
      <dgm:t>
        <a:bodyPr/>
        <a:lstStyle/>
        <a:p>
          <a:endParaRPr lang="en-US"/>
        </a:p>
      </dgm:t>
    </dgm:pt>
    <dgm:pt modelId="{D20BE15C-5812-487F-A207-8A167B45A22C}">
      <dgm:prSet/>
      <dgm:spPr/>
      <dgm:t>
        <a:bodyPr/>
        <a:lstStyle/>
        <a:p>
          <a:pPr>
            <a:lnSpc>
              <a:spcPct val="100000"/>
            </a:lnSpc>
          </a:pPr>
          <a:r>
            <a:rPr lang="en-US"/>
            <a:t>Search doctor</a:t>
          </a:r>
        </a:p>
      </dgm:t>
    </dgm:pt>
    <dgm:pt modelId="{DAEC1878-DB69-41DB-916F-38A3690310FC}" type="parTrans" cxnId="{08F9029E-8D4D-4C8B-9DE0-1A6DD4C049E5}">
      <dgm:prSet/>
      <dgm:spPr/>
      <dgm:t>
        <a:bodyPr/>
        <a:lstStyle/>
        <a:p>
          <a:endParaRPr lang="en-US"/>
        </a:p>
      </dgm:t>
    </dgm:pt>
    <dgm:pt modelId="{867CDCFB-3127-4C18-8B45-DB94678F9A37}" type="sibTrans" cxnId="{08F9029E-8D4D-4C8B-9DE0-1A6DD4C049E5}">
      <dgm:prSet/>
      <dgm:spPr/>
      <dgm:t>
        <a:bodyPr/>
        <a:lstStyle/>
        <a:p>
          <a:endParaRPr lang="en-US"/>
        </a:p>
      </dgm:t>
    </dgm:pt>
    <dgm:pt modelId="{F8CFA21C-1410-411D-9B92-32827EC23C7C}">
      <dgm:prSet/>
      <dgm:spPr/>
      <dgm:t>
        <a:bodyPr/>
        <a:lstStyle/>
        <a:p>
          <a:pPr>
            <a:lnSpc>
              <a:spcPct val="100000"/>
            </a:lnSpc>
          </a:pPr>
          <a:r>
            <a:rPr lang="en-US"/>
            <a:t>Health Resources</a:t>
          </a:r>
        </a:p>
      </dgm:t>
    </dgm:pt>
    <dgm:pt modelId="{D2E6327A-653E-48EE-A5AA-08AA5607F7D1}" type="parTrans" cxnId="{5CABA504-510B-44E8-A84C-E130FEE9B497}">
      <dgm:prSet/>
      <dgm:spPr/>
      <dgm:t>
        <a:bodyPr/>
        <a:lstStyle/>
        <a:p>
          <a:endParaRPr lang="en-US"/>
        </a:p>
      </dgm:t>
    </dgm:pt>
    <dgm:pt modelId="{35F22644-CEE5-4A53-8418-F1EEF8E454D2}" type="sibTrans" cxnId="{5CABA504-510B-44E8-A84C-E130FEE9B497}">
      <dgm:prSet/>
      <dgm:spPr/>
      <dgm:t>
        <a:bodyPr/>
        <a:lstStyle/>
        <a:p>
          <a:endParaRPr lang="en-US"/>
        </a:p>
      </dgm:t>
    </dgm:pt>
    <dgm:pt modelId="{354CCB81-B2FF-B640-BF31-E14A6DA0A02B}">
      <dgm:prSet/>
      <dgm:spPr/>
      <dgm:t>
        <a:bodyPr/>
        <a:lstStyle/>
        <a:p>
          <a:pPr>
            <a:lnSpc>
              <a:spcPct val="100000"/>
            </a:lnSpc>
          </a:pPr>
          <a:r>
            <a:rPr lang="en-US"/>
            <a:t>Symptoms Tracker</a:t>
          </a:r>
        </a:p>
      </dgm:t>
    </dgm:pt>
    <dgm:pt modelId="{A916E2CE-A2EC-C944-B376-5A2F4A9348F1}" type="parTrans" cxnId="{A0B3CA8A-1A40-F34D-9F3D-A446A802D938}">
      <dgm:prSet/>
      <dgm:spPr/>
      <dgm:t>
        <a:bodyPr/>
        <a:lstStyle/>
        <a:p>
          <a:endParaRPr lang="en-US"/>
        </a:p>
      </dgm:t>
    </dgm:pt>
    <dgm:pt modelId="{3B2506BF-61F4-284E-AD0A-C61B59DACE35}" type="sibTrans" cxnId="{A0B3CA8A-1A40-F34D-9F3D-A446A802D938}">
      <dgm:prSet/>
      <dgm:spPr/>
      <dgm:t>
        <a:bodyPr/>
        <a:lstStyle/>
        <a:p>
          <a:endParaRPr lang="en-US"/>
        </a:p>
      </dgm:t>
    </dgm:pt>
    <dgm:pt modelId="{1D5413BD-5610-49FC-86EB-4915821AEFB9}" type="pres">
      <dgm:prSet presAssocID="{64BCE814-03F9-42AD-9B61-90872448A1EB}" presName="root" presStyleCnt="0">
        <dgm:presLayoutVars>
          <dgm:dir/>
          <dgm:resizeHandles val="exact"/>
        </dgm:presLayoutVars>
      </dgm:prSet>
      <dgm:spPr/>
    </dgm:pt>
    <dgm:pt modelId="{8CDDE112-DFB6-4C60-92C5-CAB09ED4B347}" type="pres">
      <dgm:prSet presAssocID="{9FE19C90-584D-49BA-8B48-D6E4ED8ED587}" presName="compNode" presStyleCnt="0"/>
      <dgm:spPr/>
    </dgm:pt>
    <dgm:pt modelId="{1DC678DA-8BF9-4468-BDEF-22E9E1E347C3}" type="pres">
      <dgm:prSet presAssocID="{9FE19C90-584D-49BA-8B48-D6E4ED8ED587}" presName="bgRect" presStyleLbl="bgShp" presStyleIdx="0" presStyleCnt="8"/>
      <dgm:spPr/>
    </dgm:pt>
    <dgm:pt modelId="{9598616C-C6E1-4B34-A02C-CFD3A35AD698}" type="pres">
      <dgm:prSet presAssocID="{9FE19C90-584D-49BA-8B48-D6E4ED8ED58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1FCF05A2-B133-4E4C-9F14-AD45212068C9}" type="pres">
      <dgm:prSet presAssocID="{9FE19C90-584D-49BA-8B48-D6E4ED8ED587}" presName="spaceRect" presStyleCnt="0"/>
      <dgm:spPr/>
    </dgm:pt>
    <dgm:pt modelId="{02BC4CD5-57D1-45DB-B7B5-D456211B80C3}" type="pres">
      <dgm:prSet presAssocID="{9FE19C90-584D-49BA-8B48-D6E4ED8ED587}" presName="parTx" presStyleLbl="revTx" presStyleIdx="0" presStyleCnt="8">
        <dgm:presLayoutVars>
          <dgm:chMax val="0"/>
          <dgm:chPref val="0"/>
        </dgm:presLayoutVars>
      </dgm:prSet>
      <dgm:spPr/>
    </dgm:pt>
    <dgm:pt modelId="{E2C5307D-F551-4F9D-B000-A5A530C4D3D4}" type="pres">
      <dgm:prSet presAssocID="{C8F31493-7ED2-4936-9B72-F1476C2C8E4B}" presName="sibTrans" presStyleCnt="0"/>
      <dgm:spPr/>
    </dgm:pt>
    <dgm:pt modelId="{84C040B2-6972-4C2D-BA02-D7DAC755333C}" type="pres">
      <dgm:prSet presAssocID="{DC5C3032-1652-440C-922E-3429819171A5}" presName="compNode" presStyleCnt="0"/>
      <dgm:spPr/>
    </dgm:pt>
    <dgm:pt modelId="{24442D37-22B1-4358-A2E8-B3BB88FA4B34}" type="pres">
      <dgm:prSet presAssocID="{DC5C3032-1652-440C-922E-3429819171A5}" presName="bgRect" presStyleLbl="bgShp" presStyleIdx="1" presStyleCnt="8"/>
      <dgm:spPr/>
    </dgm:pt>
    <dgm:pt modelId="{D55AC8B1-3B7E-4701-A3E2-0B3D85F6E41E}" type="pres">
      <dgm:prSet presAssocID="{DC5C3032-1652-440C-922E-3429819171A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27639FF2-9871-4ABE-A777-9D6F95189E8A}" type="pres">
      <dgm:prSet presAssocID="{DC5C3032-1652-440C-922E-3429819171A5}" presName="spaceRect" presStyleCnt="0"/>
      <dgm:spPr/>
    </dgm:pt>
    <dgm:pt modelId="{6B7D89B0-5914-4C20-93FF-FED656A77F7B}" type="pres">
      <dgm:prSet presAssocID="{DC5C3032-1652-440C-922E-3429819171A5}" presName="parTx" presStyleLbl="revTx" presStyleIdx="1" presStyleCnt="8">
        <dgm:presLayoutVars>
          <dgm:chMax val="0"/>
          <dgm:chPref val="0"/>
        </dgm:presLayoutVars>
      </dgm:prSet>
      <dgm:spPr/>
    </dgm:pt>
    <dgm:pt modelId="{DDAF91C0-BDCE-481C-B607-6ED1086D08FB}" type="pres">
      <dgm:prSet presAssocID="{D170899D-4D40-4469-8A56-88B41EC25669}" presName="sibTrans" presStyleCnt="0"/>
      <dgm:spPr/>
    </dgm:pt>
    <dgm:pt modelId="{B35CC325-A01D-4B7F-B510-DB4B26AA6BCC}" type="pres">
      <dgm:prSet presAssocID="{3D0E9887-81F6-49FD-915F-9C165C79638C}" presName="compNode" presStyleCnt="0"/>
      <dgm:spPr/>
    </dgm:pt>
    <dgm:pt modelId="{9B7FD958-D126-480C-9321-01C56AEC2363}" type="pres">
      <dgm:prSet presAssocID="{3D0E9887-81F6-49FD-915F-9C165C79638C}" presName="bgRect" presStyleLbl="bgShp" presStyleIdx="2" presStyleCnt="8" custScaleX="100000" custLinFactNeighborX="0"/>
      <dgm:spPr/>
    </dgm:pt>
    <dgm:pt modelId="{BD7F6E44-6B96-4BA6-8E89-B9C1867F7524}" type="pres">
      <dgm:prSet presAssocID="{3D0E9887-81F6-49FD-915F-9C165C79638C}"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EA47D265-C711-4AE9-AB78-9FDD4D4D8C27}" type="pres">
      <dgm:prSet presAssocID="{3D0E9887-81F6-49FD-915F-9C165C79638C}" presName="spaceRect" presStyleCnt="0"/>
      <dgm:spPr/>
    </dgm:pt>
    <dgm:pt modelId="{543C9D43-1BBE-4E1F-AAC3-6A0D58C6B9B8}" type="pres">
      <dgm:prSet presAssocID="{3D0E9887-81F6-49FD-915F-9C165C79638C}" presName="parTx" presStyleLbl="revTx" presStyleIdx="2" presStyleCnt="8" custScaleX="106445" custLinFactNeighborX="2804" custLinFactNeighborY="2972">
        <dgm:presLayoutVars>
          <dgm:chMax val="0"/>
          <dgm:chPref val="0"/>
        </dgm:presLayoutVars>
      </dgm:prSet>
      <dgm:spPr/>
    </dgm:pt>
    <dgm:pt modelId="{EC3E82FB-4CB9-499B-83AD-EF33DACF4B21}" type="pres">
      <dgm:prSet presAssocID="{8116AD33-BA29-4241-BE36-DD558DA71DBE}" presName="sibTrans" presStyleCnt="0"/>
      <dgm:spPr/>
    </dgm:pt>
    <dgm:pt modelId="{D2AD8427-C2D5-4F68-A1C8-7891FEC1B7B9}" type="pres">
      <dgm:prSet presAssocID="{3F12D0EF-FFF9-48D8-86B3-0E9A54528903}" presName="compNode" presStyleCnt="0"/>
      <dgm:spPr/>
    </dgm:pt>
    <dgm:pt modelId="{B3955D41-0248-4B62-8215-02917E53633B}" type="pres">
      <dgm:prSet presAssocID="{3F12D0EF-FFF9-48D8-86B3-0E9A54528903}" presName="bgRect" presStyleLbl="bgShp" presStyleIdx="3" presStyleCnt="8" custLinFactY="100000" custLinFactNeighborX="-8957" custLinFactNeighborY="116914"/>
      <dgm:spPr/>
    </dgm:pt>
    <dgm:pt modelId="{8A7DA4E3-5EFC-4831-8E97-0AE3F1635DF9}" type="pres">
      <dgm:prSet presAssocID="{3F12D0EF-FFF9-48D8-86B3-0E9A54528903}"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est tubes with solid fill"/>
        </a:ext>
      </dgm:extLst>
    </dgm:pt>
    <dgm:pt modelId="{E2B2FF47-EED3-4BA7-BE11-3F8E1C030967}" type="pres">
      <dgm:prSet presAssocID="{3F12D0EF-FFF9-48D8-86B3-0E9A54528903}" presName="spaceRect" presStyleCnt="0"/>
      <dgm:spPr/>
    </dgm:pt>
    <dgm:pt modelId="{072C2F47-A902-4674-88CF-631B6C984EA4}" type="pres">
      <dgm:prSet presAssocID="{3F12D0EF-FFF9-48D8-86B3-0E9A54528903}" presName="parTx" presStyleLbl="revTx" presStyleIdx="3" presStyleCnt="8">
        <dgm:presLayoutVars>
          <dgm:chMax val="0"/>
          <dgm:chPref val="0"/>
        </dgm:presLayoutVars>
      </dgm:prSet>
      <dgm:spPr/>
    </dgm:pt>
    <dgm:pt modelId="{4BFC6101-927D-46D9-A31A-B052CB65B6B5}" type="pres">
      <dgm:prSet presAssocID="{90726EA3-E818-4DA3-AB89-66BC40869B7C}" presName="sibTrans" presStyleCnt="0"/>
      <dgm:spPr/>
    </dgm:pt>
    <dgm:pt modelId="{4BEB7FAB-B655-4083-994D-196048C09136}" type="pres">
      <dgm:prSet presAssocID="{08016AEC-E99A-4FBA-84EA-94E74A13EFED}" presName="compNode" presStyleCnt="0"/>
      <dgm:spPr/>
    </dgm:pt>
    <dgm:pt modelId="{7784E1AE-8315-46F5-AC99-1940EF74E955}" type="pres">
      <dgm:prSet presAssocID="{08016AEC-E99A-4FBA-84EA-94E74A13EFED}" presName="bgRect" presStyleLbl="bgShp" presStyleIdx="4" presStyleCnt="8"/>
      <dgm:spPr>
        <a:solidFill>
          <a:schemeClr val="bg1">
            <a:lumMod val="95000"/>
          </a:schemeClr>
        </a:solidFill>
      </dgm:spPr>
    </dgm:pt>
    <dgm:pt modelId="{1B272659-B1B6-4D2A-8A82-27DF48F32FE8}" type="pres">
      <dgm:prSet presAssocID="{08016AEC-E99A-4FBA-84EA-94E74A13EFED}"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editation with solid fill"/>
        </a:ext>
      </dgm:extLst>
    </dgm:pt>
    <dgm:pt modelId="{D2AA39A6-560E-42EE-BC30-B53F462096AF}" type="pres">
      <dgm:prSet presAssocID="{08016AEC-E99A-4FBA-84EA-94E74A13EFED}" presName="spaceRect" presStyleCnt="0"/>
      <dgm:spPr/>
    </dgm:pt>
    <dgm:pt modelId="{512067C1-F019-4C55-80D0-3FED3431BA88}" type="pres">
      <dgm:prSet presAssocID="{08016AEC-E99A-4FBA-84EA-94E74A13EFED}" presName="parTx" presStyleLbl="revTx" presStyleIdx="4" presStyleCnt="8">
        <dgm:presLayoutVars>
          <dgm:chMax val="0"/>
          <dgm:chPref val="0"/>
        </dgm:presLayoutVars>
      </dgm:prSet>
      <dgm:spPr/>
    </dgm:pt>
    <dgm:pt modelId="{220FEE16-7690-4D22-9688-C9C4CB990AE0}" type="pres">
      <dgm:prSet presAssocID="{D071D35E-B4FC-4B89-8C1E-E868CC6C6C34}" presName="sibTrans" presStyleCnt="0"/>
      <dgm:spPr/>
    </dgm:pt>
    <dgm:pt modelId="{0FC0C7C4-1854-4849-870E-10AC315B579B}" type="pres">
      <dgm:prSet presAssocID="{D20BE15C-5812-487F-A207-8A167B45A22C}" presName="compNode" presStyleCnt="0"/>
      <dgm:spPr/>
    </dgm:pt>
    <dgm:pt modelId="{8CDEE3CB-7660-4D61-9608-C8E9BC13C976}" type="pres">
      <dgm:prSet presAssocID="{D20BE15C-5812-487F-A207-8A167B45A22C}" presName="bgRect" presStyleLbl="bgShp" presStyleIdx="5" presStyleCnt="8"/>
      <dgm:spPr/>
    </dgm:pt>
    <dgm:pt modelId="{BABB8103-95D6-4823-B851-2FF1CDE3EBAF}" type="pres">
      <dgm:prSet presAssocID="{D20BE15C-5812-487F-A207-8A167B45A22C}" presName="iconRect" presStyleLbl="nod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E2B18C45-23E4-4C4C-804F-E6BF4F9F5924}" type="pres">
      <dgm:prSet presAssocID="{D20BE15C-5812-487F-A207-8A167B45A22C}" presName="spaceRect" presStyleCnt="0"/>
      <dgm:spPr/>
    </dgm:pt>
    <dgm:pt modelId="{195E61CF-4216-4E45-931C-F46D2DDF044C}" type="pres">
      <dgm:prSet presAssocID="{D20BE15C-5812-487F-A207-8A167B45A22C}" presName="parTx" presStyleLbl="revTx" presStyleIdx="5" presStyleCnt="8">
        <dgm:presLayoutVars>
          <dgm:chMax val="0"/>
          <dgm:chPref val="0"/>
        </dgm:presLayoutVars>
      </dgm:prSet>
      <dgm:spPr/>
    </dgm:pt>
    <dgm:pt modelId="{16BB61D9-3728-489C-8AEF-C079348A9730}" type="pres">
      <dgm:prSet presAssocID="{867CDCFB-3127-4C18-8B45-DB94678F9A37}" presName="sibTrans" presStyleCnt="0"/>
      <dgm:spPr/>
    </dgm:pt>
    <dgm:pt modelId="{F7699C6A-F685-477A-A1A6-1A49549224BD}" type="pres">
      <dgm:prSet presAssocID="{F8CFA21C-1410-411D-9B92-32827EC23C7C}" presName="compNode" presStyleCnt="0"/>
      <dgm:spPr/>
    </dgm:pt>
    <dgm:pt modelId="{9536005F-FA21-47E2-A0E7-3882F79BCFB3}" type="pres">
      <dgm:prSet presAssocID="{F8CFA21C-1410-411D-9B92-32827EC23C7C}" presName="bgRect" presStyleLbl="bgShp" presStyleIdx="6" presStyleCnt="8"/>
      <dgm:spPr/>
    </dgm:pt>
    <dgm:pt modelId="{03E0BC26-85C3-48F1-9E35-94138DA1B811}" type="pres">
      <dgm:prSet presAssocID="{F8CFA21C-1410-411D-9B92-32827EC23C7C}"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Medical with solid fill"/>
        </a:ext>
      </dgm:extLst>
    </dgm:pt>
    <dgm:pt modelId="{0D44C25F-C45C-4C9E-830F-27ECB309E218}" type="pres">
      <dgm:prSet presAssocID="{F8CFA21C-1410-411D-9B92-32827EC23C7C}" presName="spaceRect" presStyleCnt="0"/>
      <dgm:spPr/>
    </dgm:pt>
    <dgm:pt modelId="{BD648205-1D3C-4A3A-A887-86CB7A8CF8EC}" type="pres">
      <dgm:prSet presAssocID="{F8CFA21C-1410-411D-9B92-32827EC23C7C}" presName="parTx" presStyleLbl="revTx" presStyleIdx="6" presStyleCnt="8">
        <dgm:presLayoutVars>
          <dgm:chMax val="0"/>
          <dgm:chPref val="0"/>
        </dgm:presLayoutVars>
      </dgm:prSet>
      <dgm:spPr/>
    </dgm:pt>
    <dgm:pt modelId="{7B8DA69E-A139-7543-8511-65EAC3F38420}" type="pres">
      <dgm:prSet presAssocID="{35F22644-CEE5-4A53-8418-F1EEF8E454D2}" presName="sibTrans" presStyleCnt="0"/>
      <dgm:spPr/>
    </dgm:pt>
    <dgm:pt modelId="{99FE2B80-767B-3542-96DA-CBDE263E4CF4}" type="pres">
      <dgm:prSet presAssocID="{354CCB81-B2FF-B640-BF31-E14A6DA0A02B}" presName="compNode" presStyleCnt="0"/>
      <dgm:spPr/>
    </dgm:pt>
    <dgm:pt modelId="{48FECD81-CD0D-9C4C-AEB5-2D1056D047CF}" type="pres">
      <dgm:prSet presAssocID="{354CCB81-B2FF-B640-BF31-E14A6DA0A02B}" presName="bgRect" presStyleLbl="bgShp" presStyleIdx="7" presStyleCnt="8"/>
      <dgm:spPr/>
    </dgm:pt>
    <dgm:pt modelId="{89CEE734-E2DE-CB4F-A20A-5A694FB8DB7B}" type="pres">
      <dgm:prSet presAssocID="{354CCB81-B2FF-B640-BF31-E14A6DA0A02B}"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Fever with solid fill"/>
        </a:ext>
      </dgm:extLst>
    </dgm:pt>
    <dgm:pt modelId="{8B10070E-CB4C-834A-99B3-D9FB69295A82}" type="pres">
      <dgm:prSet presAssocID="{354CCB81-B2FF-B640-BF31-E14A6DA0A02B}" presName="spaceRect" presStyleCnt="0"/>
      <dgm:spPr/>
    </dgm:pt>
    <dgm:pt modelId="{8D798B70-F553-3243-92D6-61F3F414B4A7}" type="pres">
      <dgm:prSet presAssocID="{354CCB81-B2FF-B640-BF31-E14A6DA0A02B}" presName="parTx" presStyleLbl="revTx" presStyleIdx="7" presStyleCnt="8">
        <dgm:presLayoutVars>
          <dgm:chMax val="0"/>
          <dgm:chPref val="0"/>
        </dgm:presLayoutVars>
      </dgm:prSet>
      <dgm:spPr/>
    </dgm:pt>
  </dgm:ptLst>
  <dgm:cxnLst>
    <dgm:cxn modelId="{5CABA504-510B-44E8-A84C-E130FEE9B497}" srcId="{64BCE814-03F9-42AD-9B61-90872448A1EB}" destId="{F8CFA21C-1410-411D-9B92-32827EC23C7C}" srcOrd="6" destOrd="0" parTransId="{D2E6327A-653E-48EE-A5AA-08AA5607F7D1}" sibTransId="{35F22644-CEE5-4A53-8418-F1EEF8E454D2}"/>
    <dgm:cxn modelId="{283A1A11-DB5C-4539-B45A-2834226046F3}" type="presOf" srcId="{3D0E9887-81F6-49FD-915F-9C165C79638C}" destId="{543C9D43-1BBE-4E1F-AAC3-6A0D58C6B9B8}" srcOrd="0" destOrd="0" presId="urn:microsoft.com/office/officeart/2018/2/layout/IconVerticalSolidList"/>
    <dgm:cxn modelId="{B543E512-5992-564D-A5AB-E1CCFCE63833}" type="presOf" srcId="{354CCB81-B2FF-B640-BF31-E14A6DA0A02B}" destId="{8D798B70-F553-3243-92D6-61F3F414B4A7}" srcOrd="0" destOrd="0" presId="urn:microsoft.com/office/officeart/2018/2/layout/IconVerticalSolidList"/>
    <dgm:cxn modelId="{73B6F265-DD26-47E5-93DB-1676A0BB8DAB}" srcId="{64BCE814-03F9-42AD-9B61-90872448A1EB}" destId="{9FE19C90-584D-49BA-8B48-D6E4ED8ED587}" srcOrd="0" destOrd="0" parTransId="{4A22BE16-B9E1-4719-9D60-86F487AC57AD}" sibTransId="{C8F31493-7ED2-4936-9B72-F1476C2C8E4B}"/>
    <dgm:cxn modelId="{3C9E384A-4403-41B1-BC7B-EFD9F2FF4C3B}" type="presOf" srcId="{9FE19C90-584D-49BA-8B48-D6E4ED8ED587}" destId="{02BC4CD5-57D1-45DB-B7B5-D456211B80C3}" srcOrd="0" destOrd="0" presId="urn:microsoft.com/office/officeart/2018/2/layout/IconVerticalSolidList"/>
    <dgm:cxn modelId="{60293B6C-CF5F-4DF9-B772-B7DE86F87807}" type="presOf" srcId="{F8CFA21C-1410-411D-9B92-32827EC23C7C}" destId="{BD648205-1D3C-4A3A-A887-86CB7A8CF8EC}" srcOrd="0" destOrd="0" presId="urn:microsoft.com/office/officeart/2018/2/layout/IconVerticalSolidList"/>
    <dgm:cxn modelId="{B5BF344D-B5D2-4F2B-9F85-321612676491}" type="presOf" srcId="{D20BE15C-5812-487F-A207-8A167B45A22C}" destId="{195E61CF-4216-4E45-931C-F46D2DDF044C}" srcOrd="0" destOrd="0" presId="urn:microsoft.com/office/officeart/2018/2/layout/IconVerticalSolidList"/>
    <dgm:cxn modelId="{31DE744E-016C-4A21-9F4C-707051646A06}" type="presOf" srcId="{3F12D0EF-FFF9-48D8-86B3-0E9A54528903}" destId="{072C2F47-A902-4674-88CF-631B6C984EA4}" srcOrd="0" destOrd="0" presId="urn:microsoft.com/office/officeart/2018/2/layout/IconVerticalSolidList"/>
    <dgm:cxn modelId="{15B39C82-88B4-454C-995B-1784389F80F4}" srcId="{64BCE814-03F9-42AD-9B61-90872448A1EB}" destId="{DC5C3032-1652-440C-922E-3429819171A5}" srcOrd="1" destOrd="0" parTransId="{38E31FFA-338E-4CC2-8D7D-A32DFD232B83}" sibTransId="{D170899D-4D40-4469-8A56-88B41EC25669}"/>
    <dgm:cxn modelId="{766DA282-41C3-4692-8A5F-1FFF92FB5847}" srcId="{64BCE814-03F9-42AD-9B61-90872448A1EB}" destId="{3D0E9887-81F6-49FD-915F-9C165C79638C}" srcOrd="2" destOrd="0" parTransId="{4973763D-B6DA-4C6C-84EF-022B4D408D0A}" sibTransId="{8116AD33-BA29-4241-BE36-DD558DA71DBE}"/>
    <dgm:cxn modelId="{A0B3CA8A-1A40-F34D-9F3D-A446A802D938}" srcId="{64BCE814-03F9-42AD-9B61-90872448A1EB}" destId="{354CCB81-B2FF-B640-BF31-E14A6DA0A02B}" srcOrd="7" destOrd="0" parTransId="{A916E2CE-A2EC-C944-B376-5A2F4A9348F1}" sibTransId="{3B2506BF-61F4-284E-AD0A-C61B59DACE35}"/>
    <dgm:cxn modelId="{08F9029E-8D4D-4C8B-9DE0-1A6DD4C049E5}" srcId="{64BCE814-03F9-42AD-9B61-90872448A1EB}" destId="{D20BE15C-5812-487F-A207-8A167B45A22C}" srcOrd="5" destOrd="0" parTransId="{DAEC1878-DB69-41DB-916F-38A3690310FC}" sibTransId="{867CDCFB-3127-4C18-8B45-DB94678F9A37}"/>
    <dgm:cxn modelId="{C61F33B9-BB59-4D1A-84E0-9CE6285442A0}" type="presOf" srcId="{08016AEC-E99A-4FBA-84EA-94E74A13EFED}" destId="{512067C1-F019-4C55-80D0-3FED3431BA88}" srcOrd="0" destOrd="0" presId="urn:microsoft.com/office/officeart/2018/2/layout/IconVerticalSolidList"/>
    <dgm:cxn modelId="{06507FC3-2A6B-4D42-8109-62BDB95F5FAB}" srcId="{64BCE814-03F9-42AD-9B61-90872448A1EB}" destId="{08016AEC-E99A-4FBA-84EA-94E74A13EFED}" srcOrd="4" destOrd="0" parTransId="{57641908-6DA7-4A6A-9B05-36CD187D8E01}" sibTransId="{D071D35E-B4FC-4B89-8C1E-E868CC6C6C34}"/>
    <dgm:cxn modelId="{4FB76BD1-9D32-4142-984E-EEF09D6D19AE}" type="presOf" srcId="{64BCE814-03F9-42AD-9B61-90872448A1EB}" destId="{1D5413BD-5610-49FC-86EB-4915821AEFB9}" srcOrd="0" destOrd="0" presId="urn:microsoft.com/office/officeart/2018/2/layout/IconVerticalSolidList"/>
    <dgm:cxn modelId="{8335D3E8-8363-41FD-8FAC-4B0C24FDA471}" srcId="{64BCE814-03F9-42AD-9B61-90872448A1EB}" destId="{3F12D0EF-FFF9-48D8-86B3-0E9A54528903}" srcOrd="3" destOrd="0" parTransId="{D71F5DF1-3A24-4CA1-B352-D167112972CA}" sibTransId="{90726EA3-E818-4DA3-AB89-66BC40869B7C}"/>
    <dgm:cxn modelId="{549A76ED-11B6-4082-9105-0D27578281CB}" type="presOf" srcId="{DC5C3032-1652-440C-922E-3429819171A5}" destId="{6B7D89B0-5914-4C20-93FF-FED656A77F7B}" srcOrd="0" destOrd="0" presId="urn:microsoft.com/office/officeart/2018/2/layout/IconVerticalSolidList"/>
    <dgm:cxn modelId="{1B7B33ED-D2F7-4AAF-A0EC-55E1F5F74781}" type="presParOf" srcId="{1D5413BD-5610-49FC-86EB-4915821AEFB9}" destId="{8CDDE112-DFB6-4C60-92C5-CAB09ED4B347}" srcOrd="0" destOrd="0" presId="urn:microsoft.com/office/officeart/2018/2/layout/IconVerticalSolidList"/>
    <dgm:cxn modelId="{45D5389A-C1D3-4CA6-A326-03B3B02A129A}" type="presParOf" srcId="{8CDDE112-DFB6-4C60-92C5-CAB09ED4B347}" destId="{1DC678DA-8BF9-4468-BDEF-22E9E1E347C3}" srcOrd="0" destOrd="0" presId="urn:microsoft.com/office/officeart/2018/2/layout/IconVerticalSolidList"/>
    <dgm:cxn modelId="{C88B6090-2A35-4FCD-B4DF-DCBC0B7AB402}" type="presParOf" srcId="{8CDDE112-DFB6-4C60-92C5-CAB09ED4B347}" destId="{9598616C-C6E1-4B34-A02C-CFD3A35AD698}" srcOrd="1" destOrd="0" presId="urn:microsoft.com/office/officeart/2018/2/layout/IconVerticalSolidList"/>
    <dgm:cxn modelId="{6D6A9945-160D-494F-81AD-8B23B83D23AA}" type="presParOf" srcId="{8CDDE112-DFB6-4C60-92C5-CAB09ED4B347}" destId="{1FCF05A2-B133-4E4C-9F14-AD45212068C9}" srcOrd="2" destOrd="0" presId="urn:microsoft.com/office/officeart/2018/2/layout/IconVerticalSolidList"/>
    <dgm:cxn modelId="{273C5F60-56F2-4435-8A0C-E5EA7D2E7D3D}" type="presParOf" srcId="{8CDDE112-DFB6-4C60-92C5-CAB09ED4B347}" destId="{02BC4CD5-57D1-45DB-B7B5-D456211B80C3}" srcOrd="3" destOrd="0" presId="urn:microsoft.com/office/officeart/2018/2/layout/IconVerticalSolidList"/>
    <dgm:cxn modelId="{3DAF358B-453A-4A67-9D6D-6C61984A5CDF}" type="presParOf" srcId="{1D5413BD-5610-49FC-86EB-4915821AEFB9}" destId="{E2C5307D-F551-4F9D-B000-A5A530C4D3D4}" srcOrd="1" destOrd="0" presId="urn:microsoft.com/office/officeart/2018/2/layout/IconVerticalSolidList"/>
    <dgm:cxn modelId="{9121E4F1-E914-4ED5-A251-328867B22F13}" type="presParOf" srcId="{1D5413BD-5610-49FC-86EB-4915821AEFB9}" destId="{84C040B2-6972-4C2D-BA02-D7DAC755333C}" srcOrd="2" destOrd="0" presId="urn:microsoft.com/office/officeart/2018/2/layout/IconVerticalSolidList"/>
    <dgm:cxn modelId="{933754FC-C690-4F68-935B-E53AB80D3A9B}" type="presParOf" srcId="{84C040B2-6972-4C2D-BA02-D7DAC755333C}" destId="{24442D37-22B1-4358-A2E8-B3BB88FA4B34}" srcOrd="0" destOrd="0" presId="urn:microsoft.com/office/officeart/2018/2/layout/IconVerticalSolidList"/>
    <dgm:cxn modelId="{498ACDC8-ECE2-41BA-98FE-E31796AC6CC6}" type="presParOf" srcId="{84C040B2-6972-4C2D-BA02-D7DAC755333C}" destId="{D55AC8B1-3B7E-4701-A3E2-0B3D85F6E41E}" srcOrd="1" destOrd="0" presId="urn:microsoft.com/office/officeart/2018/2/layout/IconVerticalSolidList"/>
    <dgm:cxn modelId="{A67D94B6-04ED-4BE9-9E61-7D9861B08A46}" type="presParOf" srcId="{84C040B2-6972-4C2D-BA02-D7DAC755333C}" destId="{27639FF2-9871-4ABE-A777-9D6F95189E8A}" srcOrd="2" destOrd="0" presId="urn:microsoft.com/office/officeart/2018/2/layout/IconVerticalSolidList"/>
    <dgm:cxn modelId="{AB5A8303-D0CF-46E9-9A5C-E45DD016AEA7}" type="presParOf" srcId="{84C040B2-6972-4C2D-BA02-D7DAC755333C}" destId="{6B7D89B0-5914-4C20-93FF-FED656A77F7B}" srcOrd="3" destOrd="0" presId="urn:microsoft.com/office/officeart/2018/2/layout/IconVerticalSolidList"/>
    <dgm:cxn modelId="{5E5DE938-0CA4-47CB-B609-E7ABEAD1C831}" type="presParOf" srcId="{1D5413BD-5610-49FC-86EB-4915821AEFB9}" destId="{DDAF91C0-BDCE-481C-B607-6ED1086D08FB}" srcOrd="3" destOrd="0" presId="urn:microsoft.com/office/officeart/2018/2/layout/IconVerticalSolidList"/>
    <dgm:cxn modelId="{1A6A7F2C-648E-4A63-BDF8-62348BD33E43}" type="presParOf" srcId="{1D5413BD-5610-49FC-86EB-4915821AEFB9}" destId="{B35CC325-A01D-4B7F-B510-DB4B26AA6BCC}" srcOrd="4" destOrd="0" presId="urn:microsoft.com/office/officeart/2018/2/layout/IconVerticalSolidList"/>
    <dgm:cxn modelId="{7520E169-50E8-464C-8959-DC2FC35BAD65}" type="presParOf" srcId="{B35CC325-A01D-4B7F-B510-DB4B26AA6BCC}" destId="{9B7FD958-D126-480C-9321-01C56AEC2363}" srcOrd="0" destOrd="0" presId="urn:microsoft.com/office/officeart/2018/2/layout/IconVerticalSolidList"/>
    <dgm:cxn modelId="{BBAA5817-8550-429C-B826-20F98DD9CAB4}" type="presParOf" srcId="{B35CC325-A01D-4B7F-B510-DB4B26AA6BCC}" destId="{BD7F6E44-6B96-4BA6-8E89-B9C1867F7524}" srcOrd="1" destOrd="0" presId="urn:microsoft.com/office/officeart/2018/2/layout/IconVerticalSolidList"/>
    <dgm:cxn modelId="{ABD03DF9-672E-4878-8FFF-43F0BBB3CCEF}" type="presParOf" srcId="{B35CC325-A01D-4B7F-B510-DB4B26AA6BCC}" destId="{EA47D265-C711-4AE9-AB78-9FDD4D4D8C27}" srcOrd="2" destOrd="0" presId="urn:microsoft.com/office/officeart/2018/2/layout/IconVerticalSolidList"/>
    <dgm:cxn modelId="{A58365AC-0393-4CA2-A614-0975A7141BC1}" type="presParOf" srcId="{B35CC325-A01D-4B7F-B510-DB4B26AA6BCC}" destId="{543C9D43-1BBE-4E1F-AAC3-6A0D58C6B9B8}" srcOrd="3" destOrd="0" presId="urn:microsoft.com/office/officeart/2018/2/layout/IconVerticalSolidList"/>
    <dgm:cxn modelId="{A3A7C361-281A-46DF-99B6-61C4CDDC591A}" type="presParOf" srcId="{1D5413BD-5610-49FC-86EB-4915821AEFB9}" destId="{EC3E82FB-4CB9-499B-83AD-EF33DACF4B21}" srcOrd="5" destOrd="0" presId="urn:microsoft.com/office/officeart/2018/2/layout/IconVerticalSolidList"/>
    <dgm:cxn modelId="{7F7D138D-CAF2-43E4-8DB8-163311BE6DD6}" type="presParOf" srcId="{1D5413BD-5610-49FC-86EB-4915821AEFB9}" destId="{D2AD8427-C2D5-4F68-A1C8-7891FEC1B7B9}" srcOrd="6" destOrd="0" presId="urn:microsoft.com/office/officeart/2018/2/layout/IconVerticalSolidList"/>
    <dgm:cxn modelId="{0B9F6901-36B2-4862-81F8-BFB9836996D8}" type="presParOf" srcId="{D2AD8427-C2D5-4F68-A1C8-7891FEC1B7B9}" destId="{B3955D41-0248-4B62-8215-02917E53633B}" srcOrd="0" destOrd="0" presId="urn:microsoft.com/office/officeart/2018/2/layout/IconVerticalSolidList"/>
    <dgm:cxn modelId="{B48AA4BF-6025-4E4B-9379-086D0F259C56}" type="presParOf" srcId="{D2AD8427-C2D5-4F68-A1C8-7891FEC1B7B9}" destId="{8A7DA4E3-5EFC-4831-8E97-0AE3F1635DF9}" srcOrd="1" destOrd="0" presId="urn:microsoft.com/office/officeart/2018/2/layout/IconVerticalSolidList"/>
    <dgm:cxn modelId="{13AA29B8-8DDD-453A-B577-DD5163320D1F}" type="presParOf" srcId="{D2AD8427-C2D5-4F68-A1C8-7891FEC1B7B9}" destId="{E2B2FF47-EED3-4BA7-BE11-3F8E1C030967}" srcOrd="2" destOrd="0" presId="urn:microsoft.com/office/officeart/2018/2/layout/IconVerticalSolidList"/>
    <dgm:cxn modelId="{AB369258-E08C-4FC1-9CD8-3487F3EDBA36}" type="presParOf" srcId="{D2AD8427-C2D5-4F68-A1C8-7891FEC1B7B9}" destId="{072C2F47-A902-4674-88CF-631B6C984EA4}" srcOrd="3" destOrd="0" presId="urn:microsoft.com/office/officeart/2018/2/layout/IconVerticalSolidList"/>
    <dgm:cxn modelId="{FCBEE04B-D0AF-43FB-BA88-23DF51812E24}" type="presParOf" srcId="{1D5413BD-5610-49FC-86EB-4915821AEFB9}" destId="{4BFC6101-927D-46D9-A31A-B052CB65B6B5}" srcOrd="7" destOrd="0" presId="urn:microsoft.com/office/officeart/2018/2/layout/IconVerticalSolidList"/>
    <dgm:cxn modelId="{4D8445E8-891C-421F-816F-E5E86842CFA4}" type="presParOf" srcId="{1D5413BD-5610-49FC-86EB-4915821AEFB9}" destId="{4BEB7FAB-B655-4083-994D-196048C09136}" srcOrd="8" destOrd="0" presId="urn:microsoft.com/office/officeart/2018/2/layout/IconVerticalSolidList"/>
    <dgm:cxn modelId="{FFDC57F4-46DF-49E3-84A4-B58A1C83600E}" type="presParOf" srcId="{4BEB7FAB-B655-4083-994D-196048C09136}" destId="{7784E1AE-8315-46F5-AC99-1940EF74E955}" srcOrd="0" destOrd="0" presId="urn:microsoft.com/office/officeart/2018/2/layout/IconVerticalSolidList"/>
    <dgm:cxn modelId="{F4F157AE-ABD3-4536-B8C2-DAD9B46ACCE5}" type="presParOf" srcId="{4BEB7FAB-B655-4083-994D-196048C09136}" destId="{1B272659-B1B6-4D2A-8A82-27DF48F32FE8}" srcOrd="1" destOrd="0" presId="urn:microsoft.com/office/officeart/2018/2/layout/IconVerticalSolidList"/>
    <dgm:cxn modelId="{A15C0DA0-54DE-4C0A-80C6-B2702BA0DEA5}" type="presParOf" srcId="{4BEB7FAB-B655-4083-994D-196048C09136}" destId="{D2AA39A6-560E-42EE-BC30-B53F462096AF}" srcOrd="2" destOrd="0" presId="urn:microsoft.com/office/officeart/2018/2/layout/IconVerticalSolidList"/>
    <dgm:cxn modelId="{076E2238-014C-4D6F-9F25-18C2A2235799}" type="presParOf" srcId="{4BEB7FAB-B655-4083-994D-196048C09136}" destId="{512067C1-F019-4C55-80D0-3FED3431BA88}" srcOrd="3" destOrd="0" presId="urn:microsoft.com/office/officeart/2018/2/layout/IconVerticalSolidList"/>
    <dgm:cxn modelId="{925FCF90-F419-4266-83D0-AEA820D01030}" type="presParOf" srcId="{1D5413BD-5610-49FC-86EB-4915821AEFB9}" destId="{220FEE16-7690-4D22-9688-C9C4CB990AE0}" srcOrd="9" destOrd="0" presId="urn:microsoft.com/office/officeart/2018/2/layout/IconVerticalSolidList"/>
    <dgm:cxn modelId="{71730E93-D483-4C5A-95F8-E71431C0554D}" type="presParOf" srcId="{1D5413BD-5610-49FC-86EB-4915821AEFB9}" destId="{0FC0C7C4-1854-4849-870E-10AC315B579B}" srcOrd="10" destOrd="0" presId="urn:microsoft.com/office/officeart/2018/2/layout/IconVerticalSolidList"/>
    <dgm:cxn modelId="{092FF08B-F38A-4926-B2B3-DF0272AA9358}" type="presParOf" srcId="{0FC0C7C4-1854-4849-870E-10AC315B579B}" destId="{8CDEE3CB-7660-4D61-9608-C8E9BC13C976}" srcOrd="0" destOrd="0" presId="urn:microsoft.com/office/officeart/2018/2/layout/IconVerticalSolidList"/>
    <dgm:cxn modelId="{DB2D9D85-81BB-42C4-86D0-153CC9B837F3}" type="presParOf" srcId="{0FC0C7C4-1854-4849-870E-10AC315B579B}" destId="{BABB8103-95D6-4823-B851-2FF1CDE3EBAF}" srcOrd="1" destOrd="0" presId="urn:microsoft.com/office/officeart/2018/2/layout/IconVerticalSolidList"/>
    <dgm:cxn modelId="{1EF54A25-54F9-461E-9BF2-D8C60BFF60A3}" type="presParOf" srcId="{0FC0C7C4-1854-4849-870E-10AC315B579B}" destId="{E2B18C45-23E4-4C4C-804F-E6BF4F9F5924}" srcOrd="2" destOrd="0" presId="urn:microsoft.com/office/officeart/2018/2/layout/IconVerticalSolidList"/>
    <dgm:cxn modelId="{1E7EEC14-E3C8-4AE8-B2A3-20BC6C63D900}" type="presParOf" srcId="{0FC0C7C4-1854-4849-870E-10AC315B579B}" destId="{195E61CF-4216-4E45-931C-F46D2DDF044C}" srcOrd="3" destOrd="0" presId="urn:microsoft.com/office/officeart/2018/2/layout/IconVerticalSolidList"/>
    <dgm:cxn modelId="{72393CBC-4F67-4ED5-8F3F-381CE21621D6}" type="presParOf" srcId="{1D5413BD-5610-49FC-86EB-4915821AEFB9}" destId="{16BB61D9-3728-489C-8AEF-C079348A9730}" srcOrd="11" destOrd="0" presId="urn:microsoft.com/office/officeart/2018/2/layout/IconVerticalSolidList"/>
    <dgm:cxn modelId="{C999D9E2-FA37-4F0D-8AB2-C4EFE2C23B29}" type="presParOf" srcId="{1D5413BD-5610-49FC-86EB-4915821AEFB9}" destId="{F7699C6A-F685-477A-A1A6-1A49549224BD}" srcOrd="12" destOrd="0" presId="urn:microsoft.com/office/officeart/2018/2/layout/IconVerticalSolidList"/>
    <dgm:cxn modelId="{C33F4296-96C7-4E62-8C68-F8DA6470C77F}" type="presParOf" srcId="{F7699C6A-F685-477A-A1A6-1A49549224BD}" destId="{9536005F-FA21-47E2-A0E7-3882F79BCFB3}" srcOrd="0" destOrd="0" presId="urn:microsoft.com/office/officeart/2018/2/layout/IconVerticalSolidList"/>
    <dgm:cxn modelId="{49228DA0-4043-4909-8E21-8F1EC109D042}" type="presParOf" srcId="{F7699C6A-F685-477A-A1A6-1A49549224BD}" destId="{03E0BC26-85C3-48F1-9E35-94138DA1B811}" srcOrd="1" destOrd="0" presId="urn:microsoft.com/office/officeart/2018/2/layout/IconVerticalSolidList"/>
    <dgm:cxn modelId="{B5DD36C6-1096-4FA5-BE7C-AB21BEEE6C13}" type="presParOf" srcId="{F7699C6A-F685-477A-A1A6-1A49549224BD}" destId="{0D44C25F-C45C-4C9E-830F-27ECB309E218}" srcOrd="2" destOrd="0" presId="urn:microsoft.com/office/officeart/2018/2/layout/IconVerticalSolidList"/>
    <dgm:cxn modelId="{8813E586-E5FB-4248-A911-F7D05936BAAC}" type="presParOf" srcId="{F7699C6A-F685-477A-A1A6-1A49549224BD}" destId="{BD648205-1D3C-4A3A-A887-86CB7A8CF8EC}" srcOrd="3" destOrd="0" presId="urn:microsoft.com/office/officeart/2018/2/layout/IconVerticalSolidList"/>
    <dgm:cxn modelId="{8998688B-3C28-1649-8526-A4424234E58D}" type="presParOf" srcId="{1D5413BD-5610-49FC-86EB-4915821AEFB9}" destId="{7B8DA69E-A139-7543-8511-65EAC3F38420}" srcOrd="13" destOrd="0" presId="urn:microsoft.com/office/officeart/2018/2/layout/IconVerticalSolidList"/>
    <dgm:cxn modelId="{85694AA0-FBE4-B24D-A85B-055CF24F6AB3}" type="presParOf" srcId="{1D5413BD-5610-49FC-86EB-4915821AEFB9}" destId="{99FE2B80-767B-3542-96DA-CBDE263E4CF4}" srcOrd="14" destOrd="0" presId="urn:microsoft.com/office/officeart/2018/2/layout/IconVerticalSolidList"/>
    <dgm:cxn modelId="{5BC89086-C703-844A-A0D1-73B76EABEBA9}" type="presParOf" srcId="{99FE2B80-767B-3542-96DA-CBDE263E4CF4}" destId="{48FECD81-CD0D-9C4C-AEB5-2D1056D047CF}" srcOrd="0" destOrd="0" presId="urn:microsoft.com/office/officeart/2018/2/layout/IconVerticalSolidList"/>
    <dgm:cxn modelId="{1D4F5796-0B56-9B4D-BA72-C6609AFA4348}" type="presParOf" srcId="{99FE2B80-767B-3542-96DA-CBDE263E4CF4}" destId="{89CEE734-E2DE-CB4F-A20A-5A694FB8DB7B}" srcOrd="1" destOrd="0" presId="urn:microsoft.com/office/officeart/2018/2/layout/IconVerticalSolidList"/>
    <dgm:cxn modelId="{6EBF9E93-3C03-AB4E-B8F7-8462029893B9}" type="presParOf" srcId="{99FE2B80-767B-3542-96DA-CBDE263E4CF4}" destId="{8B10070E-CB4C-834A-99B3-D9FB69295A82}" srcOrd="2" destOrd="0" presId="urn:microsoft.com/office/officeart/2018/2/layout/IconVerticalSolidList"/>
    <dgm:cxn modelId="{3379E6E7-D883-F448-B81C-FCAFE3B50B63}" type="presParOf" srcId="{99FE2B80-767B-3542-96DA-CBDE263E4CF4}" destId="{8D798B70-F553-3243-92D6-61F3F414B4A7}" srcOrd="3" destOrd="0" presId="urn:microsoft.com/office/officeart/2018/2/layout/IconVerticalSolidList"/>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898606-08D8-4CC7-A279-90A3E11D0C64}"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90155AC-9785-484C-8754-9920CAA97A57}">
      <dgm:prSet/>
      <dgm:spPr/>
      <dgm:t>
        <a:bodyPr/>
        <a:lstStyle/>
        <a:p>
          <a:pPr>
            <a:defRPr b="1"/>
          </a:pPr>
          <a:r>
            <a:rPr lang="en-US"/>
            <a:t>1. </a:t>
          </a:r>
          <a:r>
            <a:rPr lang="en-US" u="sng"/>
            <a:t>Login &amp; Signup</a:t>
          </a:r>
          <a:endParaRPr lang="en-US"/>
        </a:p>
      </dgm:t>
    </dgm:pt>
    <dgm:pt modelId="{45A9C2F3-ADEA-4C95-8E75-5245BAF32D51}" type="parTrans" cxnId="{58F42A8E-DD87-4D98-853C-0644E8ABC697}">
      <dgm:prSet/>
      <dgm:spPr/>
      <dgm:t>
        <a:bodyPr/>
        <a:lstStyle/>
        <a:p>
          <a:endParaRPr lang="en-US"/>
        </a:p>
      </dgm:t>
    </dgm:pt>
    <dgm:pt modelId="{0228FA67-47F6-436B-AE6C-0295C4E68F31}" type="sibTrans" cxnId="{58F42A8E-DD87-4D98-853C-0644E8ABC697}">
      <dgm:prSet/>
      <dgm:spPr/>
      <dgm:t>
        <a:bodyPr/>
        <a:lstStyle/>
        <a:p>
          <a:endParaRPr lang="en-US"/>
        </a:p>
      </dgm:t>
    </dgm:pt>
    <dgm:pt modelId="{154F7FD9-B2A8-49E0-923C-EF24C0965171}">
      <dgm:prSet/>
      <dgm:spPr/>
      <dgm:t>
        <a:bodyPr/>
        <a:lstStyle/>
        <a:p>
          <a:pPr>
            <a:buFont typeface="Wingdings" pitchFamily="2" charset="2"/>
            <a:buChar char="ü"/>
          </a:pPr>
          <a:r>
            <a:rPr lang="en-US"/>
            <a:t>implementation of login and signup functionality for both doctors and patients.</a:t>
          </a:r>
        </a:p>
      </dgm:t>
    </dgm:pt>
    <dgm:pt modelId="{6BF8ECB4-6FD5-466F-9EB9-88F2E6B6BBF8}" type="parTrans" cxnId="{2908C548-B418-46CD-A033-EFD0F6CF0055}">
      <dgm:prSet/>
      <dgm:spPr/>
      <dgm:t>
        <a:bodyPr/>
        <a:lstStyle/>
        <a:p>
          <a:endParaRPr lang="en-US"/>
        </a:p>
      </dgm:t>
    </dgm:pt>
    <dgm:pt modelId="{F2CB8509-4717-403D-94E8-5C47E63C6F8D}" type="sibTrans" cxnId="{2908C548-B418-46CD-A033-EFD0F6CF0055}">
      <dgm:prSet/>
      <dgm:spPr/>
      <dgm:t>
        <a:bodyPr/>
        <a:lstStyle/>
        <a:p>
          <a:endParaRPr lang="en-US"/>
        </a:p>
      </dgm:t>
    </dgm:pt>
    <dgm:pt modelId="{3C81D15A-721E-47ED-B396-3D1AB1CE3F45}">
      <dgm:prSet/>
      <dgm:spPr/>
      <dgm:t>
        <a:bodyPr/>
        <a:lstStyle/>
        <a:p>
          <a:pPr>
            <a:buFont typeface="Wingdings" pitchFamily="2" charset="2"/>
            <a:buChar char="ü"/>
          </a:pPr>
          <a:r>
            <a:rPr lang="en-US"/>
            <a:t>Integrated authentication mechanisms to ensure secure access.</a:t>
          </a:r>
        </a:p>
      </dgm:t>
    </dgm:pt>
    <dgm:pt modelId="{42CD4004-1DD2-4C33-B654-2460BFBF73B6}" type="parTrans" cxnId="{845ADB14-D651-45BD-92AA-7D20A3B4ED64}">
      <dgm:prSet/>
      <dgm:spPr/>
      <dgm:t>
        <a:bodyPr/>
        <a:lstStyle/>
        <a:p>
          <a:endParaRPr lang="en-US"/>
        </a:p>
      </dgm:t>
    </dgm:pt>
    <dgm:pt modelId="{E8E03166-9BDF-4538-9BF0-76AEAEE01BC4}" type="sibTrans" cxnId="{845ADB14-D651-45BD-92AA-7D20A3B4ED64}">
      <dgm:prSet/>
      <dgm:spPr/>
      <dgm:t>
        <a:bodyPr/>
        <a:lstStyle/>
        <a:p>
          <a:endParaRPr lang="en-US"/>
        </a:p>
      </dgm:t>
    </dgm:pt>
    <dgm:pt modelId="{0695C6CE-DFB4-4E16-9562-8CE6AF1C1446}">
      <dgm:prSet/>
      <dgm:spPr/>
      <dgm:t>
        <a:bodyPr/>
        <a:lstStyle/>
        <a:p>
          <a:pPr>
            <a:defRPr b="1"/>
          </a:pPr>
          <a:r>
            <a:rPr lang="en-US"/>
            <a:t>2. Forgot Password</a:t>
          </a:r>
        </a:p>
      </dgm:t>
    </dgm:pt>
    <dgm:pt modelId="{005C3B19-5949-4A73-9E6F-3E761004A6F4}" type="parTrans" cxnId="{C422ED8D-A120-4DC1-8555-7AF293C1B288}">
      <dgm:prSet/>
      <dgm:spPr/>
      <dgm:t>
        <a:bodyPr/>
        <a:lstStyle/>
        <a:p>
          <a:endParaRPr lang="en-US"/>
        </a:p>
      </dgm:t>
    </dgm:pt>
    <dgm:pt modelId="{0FCA52D5-5359-434D-BB10-346869FE456F}" type="sibTrans" cxnId="{C422ED8D-A120-4DC1-8555-7AF293C1B288}">
      <dgm:prSet/>
      <dgm:spPr/>
      <dgm:t>
        <a:bodyPr/>
        <a:lstStyle/>
        <a:p>
          <a:endParaRPr lang="en-US"/>
        </a:p>
      </dgm:t>
    </dgm:pt>
    <dgm:pt modelId="{8F5C7672-3246-4E92-AF5C-05C22AD54438}">
      <dgm:prSet/>
      <dgm:spPr/>
      <dgm:t>
        <a:bodyPr/>
        <a:lstStyle/>
        <a:p>
          <a:r>
            <a:rPr lang="en-US"/>
            <a:t>Developed and deployed the forgot password feature for both doctors and patients.</a:t>
          </a:r>
        </a:p>
      </dgm:t>
    </dgm:pt>
    <dgm:pt modelId="{6A2F1167-43D7-4AE4-B6A3-A1C7BDE74385}" type="parTrans" cxnId="{677FF93C-0146-4FBC-B334-442169DF1D39}">
      <dgm:prSet/>
      <dgm:spPr/>
      <dgm:t>
        <a:bodyPr/>
        <a:lstStyle/>
        <a:p>
          <a:endParaRPr lang="en-US"/>
        </a:p>
      </dgm:t>
    </dgm:pt>
    <dgm:pt modelId="{F05E8800-AB17-4507-922B-7D7C72F6569F}" type="sibTrans" cxnId="{677FF93C-0146-4FBC-B334-442169DF1D39}">
      <dgm:prSet/>
      <dgm:spPr/>
      <dgm:t>
        <a:bodyPr/>
        <a:lstStyle/>
        <a:p>
          <a:endParaRPr lang="en-US"/>
        </a:p>
      </dgm:t>
    </dgm:pt>
    <dgm:pt modelId="{5945E3C1-2E15-4408-B2DD-2FD698904D97}">
      <dgm:prSet/>
      <dgm:spPr/>
      <dgm:t>
        <a:bodyPr/>
        <a:lstStyle/>
        <a:p>
          <a:r>
            <a:rPr lang="en-US"/>
            <a:t>Implemented email verification and password reset functionality.</a:t>
          </a:r>
        </a:p>
      </dgm:t>
    </dgm:pt>
    <dgm:pt modelId="{E99728D1-C35E-4D31-9D39-45EA8ACA2636}" type="parTrans" cxnId="{E2693FEE-A657-4D9E-990B-55B6B1BD57B2}">
      <dgm:prSet/>
      <dgm:spPr/>
      <dgm:t>
        <a:bodyPr/>
        <a:lstStyle/>
        <a:p>
          <a:endParaRPr lang="en-US"/>
        </a:p>
      </dgm:t>
    </dgm:pt>
    <dgm:pt modelId="{EF581FA3-16C0-48B7-943D-B8724345A0E7}" type="sibTrans" cxnId="{E2693FEE-A657-4D9E-990B-55B6B1BD57B2}">
      <dgm:prSet/>
      <dgm:spPr/>
      <dgm:t>
        <a:bodyPr/>
        <a:lstStyle/>
        <a:p>
          <a:endParaRPr lang="en-US"/>
        </a:p>
      </dgm:t>
    </dgm:pt>
    <dgm:pt modelId="{F854A815-3E87-40B6-84E6-9DB5F544988A}">
      <dgm:prSet/>
      <dgm:spPr/>
      <dgm:t>
        <a:bodyPr/>
        <a:lstStyle/>
        <a:p>
          <a:pPr>
            <a:defRPr b="1"/>
          </a:pPr>
          <a:r>
            <a:rPr lang="en-US"/>
            <a:t>3. </a:t>
          </a:r>
          <a:r>
            <a:rPr lang="en-US" u="sng"/>
            <a:t>Appointment Booking</a:t>
          </a:r>
          <a:endParaRPr lang="en-US"/>
        </a:p>
      </dgm:t>
    </dgm:pt>
    <dgm:pt modelId="{FD3FFB7F-53AF-48B7-92E2-6397F7571524}" type="parTrans" cxnId="{817613FA-2FFF-4C3D-8899-549CDB86D85D}">
      <dgm:prSet/>
      <dgm:spPr/>
      <dgm:t>
        <a:bodyPr/>
        <a:lstStyle/>
        <a:p>
          <a:endParaRPr lang="en-US"/>
        </a:p>
      </dgm:t>
    </dgm:pt>
    <dgm:pt modelId="{1A322094-F769-4CA6-BD0C-9560271B9AC1}" type="sibTrans" cxnId="{817613FA-2FFF-4C3D-8899-549CDB86D85D}">
      <dgm:prSet/>
      <dgm:spPr/>
      <dgm:t>
        <a:bodyPr/>
        <a:lstStyle/>
        <a:p>
          <a:endParaRPr lang="en-US"/>
        </a:p>
      </dgm:t>
    </dgm:pt>
    <dgm:pt modelId="{0E17D1AD-5850-44B9-ABF1-364E135B6C63}">
      <dgm:prSet/>
      <dgm:spPr/>
      <dgm:t>
        <a:bodyPr/>
        <a:lstStyle/>
        <a:p>
          <a:r>
            <a:rPr lang="en-US"/>
            <a:t>Designed and implemented appointment booking system for patients to schedule appointments with doctors.</a:t>
          </a:r>
        </a:p>
      </dgm:t>
    </dgm:pt>
    <dgm:pt modelId="{5E57EC82-A798-4380-8548-11B2C554B823}" type="parTrans" cxnId="{6B6A15BE-D8A6-48ED-BE13-BF69BBBBA0ED}">
      <dgm:prSet/>
      <dgm:spPr/>
      <dgm:t>
        <a:bodyPr/>
        <a:lstStyle/>
        <a:p>
          <a:endParaRPr lang="en-US"/>
        </a:p>
      </dgm:t>
    </dgm:pt>
    <dgm:pt modelId="{0FED9336-7F0D-4F6A-8F84-C216B1C3E4AB}" type="sibTrans" cxnId="{6B6A15BE-D8A6-48ED-BE13-BF69BBBBA0ED}">
      <dgm:prSet/>
      <dgm:spPr/>
      <dgm:t>
        <a:bodyPr/>
        <a:lstStyle/>
        <a:p>
          <a:endParaRPr lang="en-US"/>
        </a:p>
      </dgm:t>
    </dgm:pt>
    <dgm:pt modelId="{AA6D491E-1495-45B5-8C43-DBDD742A48D0}">
      <dgm:prSet/>
      <dgm:spPr/>
      <dgm:t>
        <a:bodyPr/>
        <a:lstStyle/>
        <a:p>
          <a:r>
            <a:rPr lang="en-US"/>
            <a:t>Integrated calendar functionality to allow doctors to manage their availability.</a:t>
          </a:r>
        </a:p>
      </dgm:t>
    </dgm:pt>
    <dgm:pt modelId="{6E5386D4-1BFB-4EAB-A4CD-5678018DAE92}" type="parTrans" cxnId="{CDF746F4-E9C4-43E3-9147-E391CC8BD520}">
      <dgm:prSet/>
      <dgm:spPr/>
      <dgm:t>
        <a:bodyPr/>
        <a:lstStyle/>
        <a:p>
          <a:endParaRPr lang="en-US"/>
        </a:p>
      </dgm:t>
    </dgm:pt>
    <dgm:pt modelId="{8677EAD0-1068-44C9-8238-AB41488A8168}" type="sibTrans" cxnId="{CDF746F4-E9C4-43E3-9147-E391CC8BD520}">
      <dgm:prSet/>
      <dgm:spPr/>
      <dgm:t>
        <a:bodyPr/>
        <a:lstStyle/>
        <a:p>
          <a:endParaRPr lang="en-US"/>
        </a:p>
      </dgm:t>
    </dgm:pt>
    <dgm:pt modelId="{D2E82B01-585E-45E5-AC2D-22BB8E8FBA62}">
      <dgm:prSet/>
      <dgm:spPr/>
      <dgm:t>
        <a:bodyPr/>
        <a:lstStyle/>
        <a:p>
          <a:r>
            <a:rPr lang="en-US"/>
            <a:t>Implemented notification system to alert users about upcoming appointments.</a:t>
          </a:r>
        </a:p>
      </dgm:t>
    </dgm:pt>
    <dgm:pt modelId="{64706CD2-0FF8-4555-B77A-61315E099F41}" type="parTrans" cxnId="{B209B675-6041-40C8-A4BD-0D30F5599804}">
      <dgm:prSet/>
      <dgm:spPr/>
      <dgm:t>
        <a:bodyPr/>
        <a:lstStyle/>
        <a:p>
          <a:endParaRPr lang="en-US"/>
        </a:p>
      </dgm:t>
    </dgm:pt>
    <dgm:pt modelId="{461F461A-0E52-478C-B3A6-21CD7CF74AC1}" type="sibTrans" cxnId="{B209B675-6041-40C8-A4BD-0D30F5599804}">
      <dgm:prSet/>
      <dgm:spPr/>
      <dgm:t>
        <a:bodyPr/>
        <a:lstStyle/>
        <a:p>
          <a:endParaRPr lang="en-US"/>
        </a:p>
      </dgm:t>
    </dgm:pt>
    <dgm:pt modelId="{D3624064-3522-41A2-B91B-A5B89FE72B7E}">
      <dgm:prSet/>
      <dgm:spPr/>
      <dgm:t>
        <a:bodyPr/>
        <a:lstStyle/>
        <a:p>
          <a:pPr>
            <a:defRPr b="1"/>
          </a:pPr>
          <a:r>
            <a:rPr lang="en-US"/>
            <a:t>4. </a:t>
          </a:r>
          <a:r>
            <a:rPr lang="en-US" u="sng"/>
            <a:t>Homepage</a:t>
          </a:r>
          <a:endParaRPr lang="en-US"/>
        </a:p>
      </dgm:t>
    </dgm:pt>
    <dgm:pt modelId="{4F5CF3C5-7685-490C-981C-270FBC45089E}" type="parTrans" cxnId="{92C48F43-5B59-490D-9F73-33F55E8E127D}">
      <dgm:prSet/>
      <dgm:spPr/>
      <dgm:t>
        <a:bodyPr/>
        <a:lstStyle/>
        <a:p>
          <a:endParaRPr lang="en-US"/>
        </a:p>
      </dgm:t>
    </dgm:pt>
    <dgm:pt modelId="{DDFF5C91-68BB-44A5-9144-C814D169F972}" type="sibTrans" cxnId="{92C48F43-5B59-490D-9F73-33F55E8E127D}">
      <dgm:prSet/>
      <dgm:spPr/>
      <dgm:t>
        <a:bodyPr/>
        <a:lstStyle/>
        <a:p>
          <a:endParaRPr lang="en-US"/>
        </a:p>
      </dgm:t>
    </dgm:pt>
    <dgm:pt modelId="{AFCC2A09-E571-4290-A9F2-13C509D7F0F7}">
      <dgm:prSet/>
      <dgm:spPr/>
      <dgm:t>
        <a:bodyPr/>
        <a:lstStyle/>
        <a:p>
          <a:r>
            <a:rPr lang="en-US"/>
            <a:t>Created a user-friendly homepage with intuitive navigation for both doctors and patients.</a:t>
          </a:r>
        </a:p>
      </dgm:t>
    </dgm:pt>
    <dgm:pt modelId="{8A96AE4A-C7B2-4BD1-80D6-6F88FF2C48FE}" type="parTrans" cxnId="{3BD68C62-DE23-49A1-95CB-587809234B2E}">
      <dgm:prSet/>
      <dgm:spPr/>
      <dgm:t>
        <a:bodyPr/>
        <a:lstStyle/>
        <a:p>
          <a:endParaRPr lang="en-US"/>
        </a:p>
      </dgm:t>
    </dgm:pt>
    <dgm:pt modelId="{DF345328-A31F-429C-BBFD-7C418C38AC9B}" type="sibTrans" cxnId="{3BD68C62-DE23-49A1-95CB-587809234B2E}">
      <dgm:prSet/>
      <dgm:spPr/>
      <dgm:t>
        <a:bodyPr/>
        <a:lstStyle/>
        <a:p>
          <a:endParaRPr lang="en-US"/>
        </a:p>
      </dgm:t>
    </dgm:pt>
    <dgm:pt modelId="{97814259-4697-4A0E-8C39-DC8FD2A71603}">
      <dgm:prSet/>
      <dgm:spPr/>
      <dgm:t>
        <a:bodyPr/>
        <a:lstStyle/>
        <a:p>
          <a:r>
            <a:rPr lang="en-US"/>
            <a:t>Incorporated relevant information and features such as search functionality, quick access to appointments, and announcements.</a:t>
          </a:r>
        </a:p>
      </dgm:t>
    </dgm:pt>
    <dgm:pt modelId="{5D80895E-BC16-4A42-B318-529686B278A9}" type="parTrans" cxnId="{6AE4C9BC-B37C-48DC-BC7C-C61D2EF16C53}">
      <dgm:prSet/>
      <dgm:spPr/>
      <dgm:t>
        <a:bodyPr/>
        <a:lstStyle/>
        <a:p>
          <a:endParaRPr lang="en-US"/>
        </a:p>
      </dgm:t>
    </dgm:pt>
    <dgm:pt modelId="{3DFCA709-B70C-493A-8AA1-7016EE9083CA}" type="sibTrans" cxnId="{6AE4C9BC-B37C-48DC-BC7C-C61D2EF16C53}">
      <dgm:prSet/>
      <dgm:spPr/>
      <dgm:t>
        <a:bodyPr/>
        <a:lstStyle/>
        <a:p>
          <a:endParaRPr lang="en-US"/>
        </a:p>
      </dgm:t>
    </dgm:pt>
    <dgm:pt modelId="{F7F28995-7FE8-44AC-A417-797648A47EF9}" type="pres">
      <dgm:prSet presAssocID="{A4898606-08D8-4CC7-A279-90A3E11D0C64}" presName="root" presStyleCnt="0">
        <dgm:presLayoutVars>
          <dgm:dir/>
          <dgm:resizeHandles val="exact"/>
        </dgm:presLayoutVars>
      </dgm:prSet>
      <dgm:spPr/>
    </dgm:pt>
    <dgm:pt modelId="{72CEF5ED-F10D-4C57-A1D9-CE0F00880011}" type="pres">
      <dgm:prSet presAssocID="{790155AC-9785-484C-8754-9920CAA97A57}" presName="compNode" presStyleCnt="0"/>
      <dgm:spPr/>
    </dgm:pt>
    <dgm:pt modelId="{A7B92E5F-EFE6-4E47-A582-6CB5CFCF41FF}" type="pres">
      <dgm:prSet presAssocID="{790155AC-9785-484C-8754-9920CAA97A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0DD998FB-1B4E-4E70-836E-B1D5DFDC47E1}" type="pres">
      <dgm:prSet presAssocID="{790155AC-9785-484C-8754-9920CAA97A57}" presName="iconSpace" presStyleCnt="0"/>
      <dgm:spPr/>
    </dgm:pt>
    <dgm:pt modelId="{23A77950-BD52-4618-B597-4DD6CF590AC6}" type="pres">
      <dgm:prSet presAssocID="{790155AC-9785-484C-8754-9920CAA97A57}" presName="parTx" presStyleLbl="revTx" presStyleIdx="0" presStyleCnt="8">
        <dgm:presLayoutVars>
          <dgm:chMax val="0"/>
          <dgm:chPref val="0"/>
        </dgm:presLayoutVars>
      </dgm:prSet>
      <dgm:spPr/>
    </dgm:pt>
    <dgm:pt modelId="{9A1645BB-22D0-4B33-B964-708DC9E854D6}" type="pres">
      <dgm:prSet presAssocID="{790155AC-9785-484C-8754-9920CAA97A57}" presName="txSpace" presStyleCnt="0"/>
      <dgm:spPr/>
    </dgm:pt>
    <dgm:pt modelId="{20EA078A-3851-43D0-B5A4-FB5F4DEE25B2}" type="pres">
      <dgm:prSet presAssocID="{790155AC-9785-484C-8754-9920CAA97A57}" presName="desTx" presStyleLbl="revTx" presStyleIdx="1" presStyleCnt="8">
        <dgm:presLayoutVars/>
      </dgm:prSet>
      <dgm:spPr/>
    </dgm:pt>
    <dgm:pt modelId="{B87D1E86-7FA4-43F4-870F-F1EA6957483E}" type="pres">
      <dgm:prSet presAssocID="{0228FA67-47F6-436B-AE6C-0295C4E68F31}" presName="sibTrans" presStyleCnt="0"/>
      <dgm:spPr/>
    </dgm:pt>
    <dgm:pt modelId="{2E316270-6D89-464C-B74A-919831097D8C}" type="pres">
      <dgm:prSet presAssocID="{0695C6CE-DFB4-4E16-9562-8CE6AF1C1446}" presName="compNode" presStyleCnt="0"/>
      <dgm:spPr/>
    </dgm:pt>
    <dgm:pt modelId="{F7FD0D08-AAFF-4C91-AF75-435E5BDC427D}" type="pres">
      <dgm:prSet presAssocID="{0695C6CE-DFB4-4E16-9562-8CE6AF1C14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18E7FE14-C4E2-41C6-9E61-17F3F2C55142}" type="pres">
      <dgm:prSet presAssocID="{0695C6CE-DFB4-4E16-9562-8CE6AF1C1446}" presName="iconSpace" presStyleCnt="0"/>
      <dgm:spPr/>
    </dgm:pt>
    <dgm:pt modelId="{E128803D-B003-4DF3-A983-24A1BBD744C7}" type="pres">
      <dgm:prSet presAssocID="{0695C6CE-DFB4-4E16-9562-8CE6AF1C1446}" presName="parTx" presStyleLbl="revTx" presStyleIdx="2" presStyleCnt="8">
        <dgm:presLayoutVars>
          <dgm:chMax val="0"/>
          <dgm:chPref val="0"/>
        </dgm:presLayoutVars>
      </dgm:prSet>
      <dgm:spPr/>
    </dgm:pt>
    <dgm:pt modelId="{0346990C-623C-42B7-8E9E-016A291B8AA9}" type="pres">
      <dgm:prSet presAssocID="{0695C6CE-DFB4-4E16-9562-8CE6AF1C1446}" presName="txSpace" presStyleCnt="0"/>
      <dgm:spPr/>
    </dgm:pt>
    <dgm:pt modelId="{A77351D9-F3E0-4E15-8A17-6F9CDA7D76FA}" type="pres">
      <dgm:prSet presAssocID="{0695C6CE-DFB4-4E16-9562-8CE6AF1C1446}" presName="desTx" presStyleLbl="revTx" presStyleIdx="3" presStyleCnt="8">
        <dgm:presLayoutVars/>
      </dgm:prSet>
      <dgm:spPr/>
    </dgm:pt>
    <dgm:pt modelId="{2F56C5DE-9754-4633-8E4C-170DE71C10B8}" type="pres">
      <dgm:prSet presAssocID="{0FCA52D5-5359-434D-BB10-346869FE456F}" presName="sibTrans" presStyleCnt="0"/>
      <dgm:spPr/>
    </dgm:pt>
    <dgm:pt modelId="{D8B27A8D-9503-4CB5-82B9-5241466764FE}" type="pres">
      <dgm:prSet presAssocID="{F854A815-3E87-40B6-84E6-9DB5F544988A}" presName="compNode" presStyleCnt="0"/>
      <dgm:spPr/>
    </dgm:pt>
    <dgm:pt modelId="{FEF5F215-63C5-4207-AD74-6B2A50D522D7}" type="pres">
      <dgm:prSet presAssocID="{F854A815-3E87-40B6-84E6-9DB5F544988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B4578470-AD72-4D85-82ED-56FA844F1647}" type="pres">
      <dgm:prSet presAssocID="{F854A815-3E87-40B6-84E6-9DB5F544988A}" presName="iconSpace" presStyleCnt="0"/>
      <dgm:spPr/>
    </dgm:pt>
    <dgm:pt modelId="{4AC46681-C148-4208-9516-F39B9106E7FE}" type="pres">
      <dgm:prSet presAssocID="{F854A815-3E87-40B6-84E6-9DB5F544988A}" presName="parTx" presStyleLbl="revTx" presStyleIdx="4" presStyleCnt="8">
        <dgm:presLayoutVars>
          <dgm:chMax val="0"/>
          <dgm:chPref val="0"/>
        </dgm:presLayoutVars>
      </dgm:prSet>
      <dgm:spPr/>
    </dgm:pt>
    <dgm:pt modelId="{892FA68C-112F-4F98-8D7A-346E7F300B75}" type="pres">
      <dgm:prSet presAssocID="{F854A815-3E87-40B6-84E6-9DB5F544988A}" presName="txSpace" presStyleCnt="0"/>
      <dgm:spPr/>
    </dgm:pt>
    <dgm:pt modelId="{5C8F2A8C-550D-410B-940C-E1AE945EF526}" type="pres">
      <dgm:prSet presAssocID="{F854A815-3E87-40B6-84E6-9DB5F544988A}" presName="desTx" presStyleLbl="revTx" presStyleIdx="5" presStyleCnt="8">
        <dgm:presLayoutVars/>
      </dgm:prSet>
      <dgm:spPr/>
    </dgm:pt>
    <dgm:pt modelId="{6CABF3C7-0BA1-4896-B196-79BB0D1D0927}" type="pres">
      <dgm:prSet presAssocID="{1A322094-F769-4CA6-BD0C-9560271B9AC1}" presName="sibTrans" presStyleCnt="0"/>
      <dgm:spPr/>
    </dgm:pt>
    <dgm:pt modelId="{7F2A3B13-0E2B-4018-9778-89724B05B161}" type="pres">
      <dgm:prSet presAssocID="{D3624064-3522-41A2-B91B-A5B89FE72B7E}" presName="compNode" presStyleCnt="0"/>
      <dgm:spPr/>
    </dgm:pt>
    <dgm:pt modelId="{6ED8AB19-7AE8-40A0-A832-1D3FCA6AFF7A}" type="pres">
      <dgm:prSet presAssocID="{D3624064-3522-41A2-B91B-A5B89FE72B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BE9AC8DE-E4FD-414E-8C7F-A63674D2E6AE}" type="pres">
      <dgm:prSet presAssocID="{D3624064-3522-41A2-B91B-A5B89FE72B7E}" presName="iconSpace" presStyleCnt="0"/>
      <dgm:spPr/>
    </dgm:pt>
    <dgm:pt modelId="{0D98F42A-0BC1-48E0-B473-637CED3F96AF}" type="pres">
      <dgm:prSet presAssocID="{D3624064-3522-41A2-B91B-A5B89FE72B7E}" presName="parTx" presStyleLbl="revTx" presStyleIdx="6" presStyleCnt="8">
        <dgm:presLayoutVars>
          <dgm:chMax val="0"/>
          <dgm:chPref val="0"/>
        </dgm:presLayoutVars>
      </dgm:prSet>
      <dgm:spPr/>
    </dgm:pt>
    <dgm:pt modelId="{345E0651-2DA7-4BB1-854F-C63F00233E21}" type="pres">
      <dgm:prSet presAssocID="{D3624064-3522-41A2-B91B-A5B89FE72B7E}" presName="txSpace" presStyleCnt="0"/>
      <dgm:spPr/>
    </dgm:pt>
    <dgm:pt modelId="{6DEAE51A-2779-4258-9A21-269352174139}" type="pres">
      <dgm:prSet presAssocID="{D3624064-3522-41A2-B91B-A5B89FE72B7E}" presName="desTx" presStyleLbl="revTx" presStyleIdx="7" presStyleCnt="8">
        <dgm:presLayoutVars/>
      </dgm:prSet>
      <dgm:spPr/>
    </dgm:pt>
  </dgm:ptLst>
  <dgm:cxnLst>
    <dgm:cxn modelId="{75EAD40B-27DE-604C-A516-8F974AA09979}" type="presOf" srcId="{AA6D491E-1495-45B5-8C43-DBDD742A48D0}" destId="{5C8F2A8C-550D-410B-940C-E1AE945EF526}" srcOrd="0" destOrd="1" presId="urn:microsoft.com/office/officeart/2018/5/layout/CenteredIconLabelDescriptionList"/>
    <dgm:cxn modelId="{DE1D3614-179F-A449-A70A-93D45738856B}" type="presOf" srcId="{A4898606-08D8-4CC7-A279-90A3E11D0C64}" destId="{F7F28995-7FE8-44AC-A417-797648A47EF9}" srcOrd="0" destOrd="0" presId="urn:microsoft.com/office/officeart/2018/5/layout/CenteredIconLabelDescriptionList"/>
    <dgm:cxn modelId="{845ADB14-D651-45BD-92AA-7D20A3B4ED64}" srcId="{790155AC-9785-484C-8754-9920CAA97A57}" destId="{3C81D15A-721E-47ED-B396-3D1AB1CE3F45}" srcOrd="1" destOrd="0" parTransId="{42CD4004-1DD2-4C33-B654-2460BFBF73B6}" sibTransId="{E8E03166-9BDF-4538-9BF0-76AEAEE01BC4}"/>
    <dgm:cxn modelId="{A3F1F516-DDD3-3B41-BB5E-37FBC8EA6CAE}" type="presOf" srcId="{D3624064-3522-41A2-B91B-A5B89FE72B7E}" destId="{0D98F42A-0BC1-48E0-B473-637CED3F96AF}" srcOrd="0" destOrd="0" presId="urn:microsoft.com/office/officeart/2018/5/layout/CenteredIconLabelDescriptionList"/>
    <dgm:cxn modelId="{6A142024-7E52-DD44-BBB4-4631ABE02741}" type="presOf" srcId="{3C81D15A-721E-47ED-B396-3D1AB1CE3F45}" destId="{20EA078A-3851-43D0-B5A4-FB5F4DEE25B2}" srcOrd="0" destOrd="1" presId="urn:microsoft.com/office/officeart/2018/5/layout/CenteredIconLabelDescriptionList"/>
    <dgm:cxn modelId="{F3F80E35-84B3-5347-8D00-097C9D065214}" type="presOf" srcId="{F854A815-3E87-40B6-84E6-9DB5F544988A}" destId="{4AC46681-C148-4208-9516-F39B9106E7FE}" srcOrd="0" destOrd="0" presId="urn:microsoft.com/office/officeart/2018/5/layout/CenteredIconLabelDescriptionList"/>
    <dgm:cxn modelId="{677FF93C-0146-4FBC-B334-442169DF1D39}" srcId="{0695C6CE-DFB4-4E16-9562-8CE6AF1C1446}" destId="{8F5C7672-3246-4E92-AF5C-05C22AD54438}" srcOrd="0" destOrd="0" parTransId="{6A2F1167-43D7-4AE4-B6A3-A1C7BDE74385}" sibTransId="{F05E8800-AB17-4507-922B-7D7C72F6569F}"/>
    <dgm:cxn modelId="{0430903E-5AD7-1B40-BD90-FC1E9F8BE123}" type="presOf" srcId="{D2E82B01-585E-45E5-AC2D-22BB8E8FBA62}" destId="{5C8F2A8C-550D-410B-940C-E1AE945EF526}" srcOrd="0" destOrd="2" presId="urn:microsoft.com/office/officeart/2018/5/layout/CenteredIconLabelDescriptionList"/>
    <dgm:cxn modelId="{131FF55E-1473-3C4F-9101-80FEEA2F6D32}" type="presOf" srcId="{0695C6CE-DFB4-4E16-9562-8CE6AF1C1446}" destId="{E128803D-B003-4DF3-A983-24A1BBD744C7}" srcOrd="0" destOrd="0" presId="urn:microsoft.com/office/officeart/2018/5/layout/CenteredIconLabelDescriptionList"/>
    <dgm:cxn modelId="{3BD68C62-DE23-49A1-95CB-587809234B2E}" srcId="{D3624064-3522-41A2-B91B-A5B89FE72B7E}" destId="{AFCC2A09-E571-4290-A9F2-13C509D7F0F7}" srcOrd="0" destOrd="0" parTransId="{8A96AE4A-C7B2-4BD1-80D6-6F88FF2C48FE}" sibTransId="{DF345328-A31F-429C-BBFD-7C418C38AC9B}"/>
    <dgm:cxn modelId="{92C48F43-5B59-490D-9F73-33F55E8E127D}" srcId="{A4898606-08D8-4CC7-A279-90A3E11D0C64}" destId="{D3624064-3522-41A2-B91B-A5B89FE72B7E}" srcOrd="3" destOrd="0" parTransId="{4F5CF3C5-7685-490C-981C-270FBC45089E}" sibTransId="{DDFF5C91-68BB-44A5-9144-C814D169F972}"/>
    <dgm:cxn modelId="{BE2E3744-EB0A-6C48-B84C-D410E6370331}" type="presOf" srcId="{154F7FD9-B2A8-49E0-923C-EF24C0965171}" destId="{20EA078A-3851-43D0-B5A4-FB5F4DEE25B2}" srcOrd="0" destOrd="0" presId="urn:microsoft.com/office/officeart/2018/5/layout/CenteredIconLabelDescriptionList"/>
    <dgm:cxn modelId="{EE829D45-4F6B-9244-B4E4-0C987205AF0A}" type="presOf" srcId="{97814259-4697-4A0E-8C39-DC8FD2A71603}" destId="{6DEAE51A-2779-4258-9A21-269352174139}" srcOrd="0" destOrd="1" presId="urn:microsoft.com/office/officeart/2018/5/layout/CenteredIconLabelDescriptionList"/>
    <dgm:cxn modelId="{5E5DB768-D620-BC4D-817E-A73205354607}" type="presOf" srcId="{5945E3C1-2E15-4408-B2DD-2FD698904D97}" destId="{A77351D9-F3E0-4E15-8A17-6F9CDA7D76FA}" srcOrd="0" destOrd="1" presId="urn:microsoft.com/office/officeart/2018/5/layout/CenteredIconLabelDescriptionList"/>
    <dgm:cxn modelId="{2908C548-B418-46CD-A033-EFD0F6CF0055}" srcId="{790155AC-9785-484C-8754-9920CAA97A57}" destId="{154F7FD9-B2A8-49E0-923C-EF24C0965171}" srcOrd="0" destOrd="0" parTransId="{6BF8ECB4-6FD5-466F-9EB9-88F2E6B6BBF8}" sibTransId="{F2CB8509-4717-403D-94E8-5C47E63C6F8D}"/>
    <dgm:cxn modelId="{402C6C75-BA34-224B-BADA-4789B44C7FE5}" type="presOf" srcId="{0E17D1AD-5850-44B9-ABF1-364E135B6C63}" destId="{5C8F2A8C-550D-410B-940C-E1AE945EF526}" srcOrd="0" destOrd="0" presId="urn:microsoft.com/office/officeart/2018/5/layout/CenteredIconLabelDescriptionList"/>
    <dgm:cxn modelId="{B209B675-6041-40C8-A4BD-0D30F5599804}" srcId="{F854A815-3E87-40B6-84E6-9DB5F544988A}" destId="{D2E82B01-585E-45E5-AC2D-22BB8E8FBA62}" srcOrd="2" destOrd="0" parTransId="{64706CD2-0FF8-4555-B77A-61315E099F41}" sibTransId="{461F461A-0E52-478C-B3A6-21CD7CF74AC1}"/>
    <dgm:cxn modelId="{24DF2A8B-2EB5-2E49-942B-639C8AF366AB}" type="presOf" srcId="{790155AC-9785-484C-8754-9920CAA97A57}" destId="{23A77950-BD52-4618-B597-4DD6CF590AC6}" srcOrd="0" destOrd="0" presId="urn:microsoft.com/office/officeart/2018/5/layout/CenteredIconLabelDescriptionList"/>
    <dgm:cxn modelId="{C422ED8D-A120-4DC1-8555-7AF293C1B288}" srcId="{A4898606-08D8-4CC7-A279-90A3E11D0C64}" destId="{0695C6CE-DFB4-4E16-9562-8CE6AF1C1446}" srcOrd="1" destOrd="0" parTransId="{005C3B19-5949-4A73-9E6F-3E761004A6F4}" sibTransId="{0FCA52D5-5359-434D-BB10-346869FE456F}"/>
    <dgm:cxn modelId="{58F42A8E-DD87-4D98-853C-0644E8ABC697}" srcId="{A4898606-08D8-4CC7-A279-90A3E11D0C64}" destId="{790155AC-9785-484C-8754-9920CAA97A57}" srcOrd="0" destOrd="0" parTransId="{45A9C2F3-ADEA-4C95-8E75-5245BAF32D51}" sibTransId="{0228FA67-47F6-436B-AE6C-0295C4E68F31}"/>
    <dgm:cxn modelId="{043735B6-BF60-F245-BDFA-1E7BE52EE883}" type="presOf" srcId="{8F5C7672-3246-4E92-AF5C-05C22AD54438}" destId="{A77351D9-F3E0-4E15-8A17-6F9CDA7D76FA}" srcOrd="0" destOrd="0" presId="urn:microsoft.com/office/officeart/2018/5/layout/CenteredIconLabelDescriptionList"/>
    <dgm:cxn modelId="{346395BA-6C6D-8B43-B2D6-3DE9AE37D5AC}" type="presOf" srcId="{AFCC2A09-E571-4290-A9F2-13C509D7F0F7}" destId="{6DEAE51A-2779-4258-9A21-269352174139}" srcOrd="0" destOrd="0" presId="urn:microsoft.com/office/officeart/2018/5/layout/CenteredIconLabelDescriptionList"/>
    <dgm:cxn modelId="{6AE4C9BC-B37C-48DC-BC7C-C61D2EF16C53}" srcId="{D3624064-3522-41A2-B91B-A5B89FE72B7E}" destId="{97814259-4697-4A0E-8C39-DC8FD2A71603}" srcOrd="1" destOrd="0" parTransId="{5D80895E-BC16-4A42-B318-529686B278A9}" sibTransId="{3DFCA709-B70C-493A-8AA1-7016EE9083CA}"/>
    <dgm:cxn modelId="{6B6A15BE-D8A6-48ED-BE13-BF69BBBBA0ED}" srcId="{F854A815-3E87-40B6-84E6-9DB5F544988A}" destId="{0E17D1AD-5850-44B9-ABF1-364E135B6C63}" srcOrd="0" destOrd="0" parTransId="{5E57EC82-A798-4380-8548-11B2C554B823}" sibTransId="{0FED9336-7F0D-4F6A-8F84-C216B1C3E4AB}"/>
    <dgm:cxn modelId="{E2693FEE-A657-4D9E-990B-55B6B1BD57B2}" srcId="{0695C6CE-DFB4-4E16-9562-8CE6AF1C1446}" destId="{5945E3C1-2E15-4408-B2DD-2FD698904D97}" srcOrd="1" destOrd="0" parTransId="{E99728D1-C35E-4D31-9D39-45EA8ACA2636}" sibTransId="{EF581FA3-16C0-48B7-943D-B8724345A0E7}"/>
    <dgm:cxn modelId="{CDF746F4-E9C4-43E3-9147-E391CC8BD520}" srcId="{F854A815-3E87-40B6-84E6-9DB5F544988A}" destId="{AA6D491E-1495-45B5-8C43-DBDD742A48D0}" srcOrd="1" destOrd="0" parTransId="{6E5386D4-1BFB-4EAB-A4CD-5678018DAE92}" sibTransId="{8677EAD0-1068-44C9-8238-AB41488A8168}"/>
    <dgm:cxn modelId="{817613FA-2FFF-4C3D-8899-549CDB86D85D}" srcId="{A4898606-08D8-4CC7-A279-90A3E11D0C64}" destId="{F854A815-3E87-40B6-84E6-9DB5F544988A}" srcOrd="2" destOrd="0" parTransId="{FD3FFB7F-53AF-48B7-92E2-6397F7571524}" sibTransId="{1A322094-F769-4CA6-BD0C-9560271B9AC1}"/>
    <dgm:cxn modelId="{719D2751-C46D-9F4E-A56E-C2876647265A}" type="presParOf" srcId="{F7F28995-7FE8-44AC-A417-797648A47EF9}" destId="{72CEF5ED-F10D-4C57-A1D9-CE0F00880011}" srcOrd="0" destOrd="0" presId="urn:microsoft.com/office/officeart/2018/5/layout/CenteredIconLabelDescriptionList"/>
    <dgm:cxn modelId="{1D2ABD41-AC94-1643-8729-AA41DAF17D51}" type="presParOf" srcId="{72CEF5ED-F10D-4C57-A1D9-CE0F00880011}" destId="{A7B92E5F-EFE6-4E47-A582-6CB5CFCF41FF}" srcOrd="0" destOrd="0" presId="urn:microsoft.com/office/officeart/2018/5/layout/CenteredIconLabelDescriptionList"/>
    <dgm:cxn modelId="{F862F756-BED7-7946-A1F0-EFB4E7972A09}" type="presParOf" srcId="{72CEF5ED-F10D-4C57-A1D9-CE0F00880011}" destId="{0DD998FB-1B4E-4E70-836E-B1D5DFDC47E1}" srcOrd="1" destOrd="0" presId="urn:microsoft.com/office/officeart/2018/5/layout/CenteredIconLabelDescriptionList"/>
    <dgm:cxn modelId="{9AF8D7CF-F31B-A24F-966E-98B320B5CC72}" type="presParOf" srcId="{72CEF5ED-F10D-4C57-A1D9-CE0F00880011}" destId="{23A77950-BD52-4618-B597-4DD6CF590AC6}" srcOrd="2" destOrd="0" presId="urn:microsoft.com/office/officeart/2018/5/layout/CenteredIconLabelDescriptionList"/>
    <dgm:cxn modelId="{9056746D-93A3-B044-8694-BB33ACF71A3E}" type="presParOf" srcId="{72CEF5ED-F10D-4C57-A1D9-CE0F00880011}" destId="{9A1645BB-22D0-4B33-B964-708DC9E854D6}" srcOrd="3" destOrd="0" presId="urn:microsoft.com/office/officeart/2018/5/layout/CenteredIconLabelDescriptionList"/>
    <dgm:cxn modelId="{F5DADDFC-4EFE-3143-B899-4395C8563176}" type="presParOf" srcId="{72CEF5ED-F10D-4C57-A1D9-CE0F00880011}" destId="{20EA078A-3851-43D0-B5A4-FB5F4DEE25B2}" srcOrd="4" destOrd="0" presId="urn:microsoft.com/office/officeart/2018/5/layout/CenteredIconLabelDescriptionList"/>
    <dgm:cxn modelId="{703FBE7D-2915-3142-A082-F355D2E1F7BA}" type="presParOf" srcId="{F7F28995-7FE8-44AC-A417-797648A47EF9}" destId="{B87D1E86-7FA4-43F4-870F-F1EA6957483E}" srcOrd="1" destOrd="0" presId="urn:microsoft.com/office/officeart/2018/5/layout/CenteredIconLabelDescriptionList"/>
    <dgm:cxn modelId="{38E70DF8-4694-144F-853F-BB9BF68B5542}" type="presParOf" srcId="{F7F28995-7FE8-44AC-A417-797648A47EF9}" destId="{2E316270-6D89-464C-B74A-919831097D8C}" srcOrd="2" destOrd="0" presId="urn:microsoft.com/office/officeart/2018/5/layout/CenteredIconLabelDescriptionList"/>
    <dgm:cxn modelId="{4354B808-2E03-FA46-BB15-D4E19211B890}" type="presParOf" srcId="{2E316270-6D89-464C-B74A-919831097D8C}" destId="{F7FD0D08-AAFF-4C91-AF75-435E5BDC427D}" srcOrd="0" destOrd="0" presId="urn:microsoft.com/office/officeart/2018/5/layout/CenteredIconLabelDescriptionList"/>
    <dgm:cxn modelId="{DBDA391F-AF54-4246-97B7-0ABA8AF96818}" type="presParOf" srcId="{2E316270-6D89-464C-B74A-919831097D8C}" destId="{18E7FE14-C4E2-41C6-9E61-17F3F2C55142}" srcOrd="1" destOrd="0" presId="urn:microsoft.com/office/officeart/2018/5/layout/CenteredIconLabelDescriptionList"/>
    <dgm:cxn modelId="{824AF657-BDD7-C347-866C-977BFCBEA02F}" type="presParOf" srcId="{2E316270-6D89-464C-B74A-919831097D8C}" destId="{E128803D-B003-4DF3-A983-24A1BBD744C7}" srcOrd="2" destOrd="0" presId="urn:microsoft.com/office/officeart/2018/5/layout/CenteredIconLabelDescriptionList"/>
    <dgm:cxn modelId="{73CFEB69-B8B3-AA48-92CC-1A616D89911C}" type="presParOf" srcId="{2E316270-6D89-464C-B74A-919831097D8C}" destId="{0346990C-623C-42B7-8E9E-016A291B8AA9}" srcOrd="3" destOrd="0" presId="urn:microsoft.com/office/officeart/2018/5/layout/CenteredIconLabelDescriptionList"/>
    <dgm:cxn modelId="{5E80376B-21B0-E14F-AF0E-E73AE6A5854C}" type="presParOf" srcId="{2E316270-6D89-464C-B74A-919831097D8C}" destId="{A77351D9-F3E0-4E15-8A17-6F9CDA7D76FA}" srcOrd="4" destOrd="0" presId="urn:microsoft.com/office/officeart/2018/5/layout/CenteredIconLabelDescriptionList"/>
    <dgm:cxn modelId="{76221472-0A8C-4B41-AB72-9EB66AF1173C}" type="presParOf" srcId="{F7F28995-7FE8-44AC-A417-797648A47EF9}" destId="{2F56C5DE-9754-4633-8E4C-170DE71C10B8}" srcOrd="3" destOrd="0" presId="urn:microsoft.com/office/officeart/2018/5/layout/CenteredIconLabelDescriptionList"/>
    <dgm:cxn modelId="{2C6C2E9E-2D64-764E-A389-7CACC4DF3A52}" type="presParOf" srcId="{F7F28995-7FE8-44AC-A417-797648A47EF9}" destId="{D8B27A8D-9503-4CB5-82B9-5241466764FE}" srcOrd="4" destOrd="0" presId="urn:microsoft.com/office/officeart/2018/5/layout/CenteredIconLabelDescriptionList"/>
    <dgm:cxn modelId="{AD5D87A4-9FD0-AF40-B869-ABB6454D3CBD}" type="presParOf" srcId="{D8B27A8D-9503-4CB5-82B9-5241466764FE}" destId="{FEF5F215-63C5-4207-AD74-6B2A50D522D7}" srcOrd="0" destOrd="0" presId="urn:microsoft.com/office/officeart/2018/5/layout/CenteredIconLabelDescriptionList"/>
    <dgm:cxn modelId="{5610027E-BFE7-4F47-B6EA-D87D39C27189}" type="presParOf" srcId="{D8B27A8D-9503-4CB5-82B9-5241466764FE}" destId="{B4578470-AD72-4D85-82ED-56FA844F1647}" srcOrd="1" destOrd="0" presId="urn:microsoft.com/office/officeart/2018/5/layout/CenteredIconLabelDescriptionList"/>
    <dgm:cxn modelId="{475B2C8A-AB48-A245-88E3-2BE652571574}" type="presParOf" srcId="{D8B27A8D-9503-4CB5-82B9-5241466764FE}" destId="{4AC46681-C148-4208-9516-F39B9106E7FE}" srcOrd="2" destOrd="0" presId="urn:microsoft.com/office/officeart/2018/5/layout/CenteredIconLabelDescriptionList"/>
    <dgm:cxn modelId="{0956DAA6-4D31-5043-B500-512387AA7BDB}" type="presParOf" srcId="{D8B27A8D-9503-4CB5-82B9-5241466764FE}" destId="{892FA68C-112F-4F98-8D7A-346E7F300B75}" srcOrd="3" destOrd="0" presId="urn:microsoft.com/office/officeart/2018/5/layout/CenteredIconLabelDescriptionList"/>
    <dgm:cxn modelId="{7C5191FC-14A0-0746-8D9E-1B146EC45BDB}" type="presParOf" srcId="{D8B27A8D-9503-4CB5-82B9-5241466764FE}" destId="{5C8F2A8C-550D-410B-940C-E1AE945EF526}" srcOrd="4" destOrd="0" presId="urn:microsoft.com/office/officeart/2018/5/layout/CenteredIconLabelDescriptionList"/>
    <dgm:cxn modelId="{0D7DE598-8694-B546-9A34-27914041DB69}" type="presParOf" srcId="{F7F28995-7FE8-44AC-A417-797648A47EF9}" destId="{6CABF3C7-0BA1-4896-B196-79BB0D1D0927}" srcOrd="5" destOrd="0" presId="urn:microsoft.com/office/officeart/2018/5/layout/CenteredIconLabelDescriptionList"/>
    <dgm:cxn modelId="{545ED27C-9E59-D848-BDBC-7C868D581255}" type="presParOf" srcId="{F7F28995-7FE8-44AC-A417-797648A47EF9}" destId="{7F2A3B13-0E2B-4018-9778-89724B05B161}" srcOrd="6" destOrd="0" presId="urn:microsoft.com/office/officeart/2018/5/layout/CenteredIconLabelDescriptionList"/>
    <dgm:cxn modelId="{6EF09CC7-9800-6B43-A26C-C1B8634F7B4C}" type="presParOf" srcId="{7F2A3B13-0E2B-4018-9778-89724B05B161}" destId="{6ED8AB19-7AE8-40A0-A832-1D3FCA6AFF7A}" srcOrd="0" destOrd="0" presId="urn:microsoft.com/office/officeart/2018/5/layout/CenteredIconLabelDescriptionList"/>
    <dgm:cxn modelId="{E25F963F-6C29-E040-B9A5-3EA2A1D5446F}" type="presParOf" srcId="{7F2A3B13-0E2B-4018-9778-89724B05B161}" destId="{BE9AC8DE-E4FD-414E-8C7F-A63674D2E6AE}" srcOrd="1" destOrd="0" presId="urn:microsoft.com/office/officeart/2018/5/layout/CenteredIconLabelDescriptionList"/>
    <dgm:cxn modelId="{F69E201E-6BB2-B546-80AA-8BAF759F86FF}" type="presParOf" srcId="{7F2A3B13-0E2B-4018-9778-89724B05B161}" destId="{0D98F42A-0BC1-48E0-B473-637CED3F96AF}" srcOrd="2" destOrd="0" presId="urn:microsoft.com/office/officeart/2018/5/layout/CenteredIconLabelDescriptionList"/>
    <dgm:cxn modelId="{B679AA92-95CA-7744-A841-698BAF7A7133}" type="presParOf" srcId="{7F2A3B13-0E2B-4018-9778-89724B05B161}" destId="{345E0651-2DA7-4BB1-854F-C63F00233E21}" srcOrd="3" destOrd="0" presId="urn:microsoft.com/office/officeart/2018/5/layout/CenteredIconLabelDescriptionList"/>
    <dgm:cxn modelId="{F64859A8-C7B9-6F4F-ACE7-3F6183340B8E}" type="presParOf" srcId="{7F2A3B13-0E2B-4018-9778-89724B05B161}" destId="{6DEAE51A-2779-4258-9A21-26935217413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54771A-4068-49D9-96C0-766C4F0496C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008F98-F3CF-42C8-8007-2159ED501A51}">
      <dgm:prSet/>
      <dgm:spPr/>
      <dgm:t>
        <a:bodyPr/>
        <a:lstStyle/>
        <a:p>
          <a:r>
            <a:rPr lang="en-US"/>
            <a:t>Good Collaboration and pairing work done despite remote work.</a:t>
          </a:r>
        </a:p>
      </dgm:t>
    </dgm:pt>
    <dgm:pt modelId="{BA931664-77AC-4DDC-936B-CFE450439F0D}" type="parTrans" cxnId="{F3D91AF0-1109-4D1B-AC4D-EECAAC827A8C}">
      <dgm:prSet/>
      <dgm:spPr/>
      <dgm:t>
        <a:bodyPr/>
        <a:lstStyle/>
        <a:p>
          <a:endParaRPr lang="en-US"/>
        </a:p>
      </dgm:t>
    </dgm:pt>
    <dgm:pt modelId="{96EE9A3C-F5E4-468A-81BF-4537DA379C4B}" type="sibTrans" cxnId="{F3D91AF0-1109-4D1B-AC4D-EECAAC827A8C}">
      <dgm:prSet/>
      <dgm:spPr/>
      <dgm:t>
        <a:bodyPr/>
        <a:lstStyle/>
        <a:p>
          <a:endParaRPr lang="en-US"/>
        </a:p>
      </dgm:t>
    </dgm:pt>
    <dgm:pt modelId="{6E694AB9-8A6A-44EB-A20D-7463DEE3DEAC}">
      <dgm:prSet/>
      <dgm:spPr/>
      <dgm:t>
        <a:bodyPr/>
        <a:lstStyle/>
        <a:p>
          <a:r>
            <a:rPr lang="en-US"/>
            <a:t>Team Bonding became strong.</a:t>
          </a:r>
        </a:p>
      </dgm:t>
    </dgm:pt>
    <dgm:pt modelId="{CD4BD3D6-A9A2-4B1C-BD7E-57D943DE0F2D}" type="parTrans" cxnId="{A99F5A43-509D-4C11-9926-441D72B1DFC4}">
      <dgm:prSet/>
      <dgm:spPr/>
      <dgm:t>
        <a:bodyPr/>
        <a:lstStyle/>
        <a:p>
          <a:endParaRPr lang="en-US"/>
        </a:p>
      </dgm:t>
    </dgm:pt>
    <dgm:pt modelId="{1053519A-5F1D-4C80-AE13-DEC867F24EEC}" type="sibTrans" cxnId="{A99F5A43-509D-4C11-9926-441D72B1DFC4}">
      <dgm:prSet/>
      <dgm:spPr/>
      <dgm:t>
        <a:bodyPr/>
        <a:lstStyle/>
        <a:p>
          <a:endParaRPr lang="en-US"/>
        </a:p>
      </dgm:t>
    </dgm:pt>
    <dgm:pt modelId="{92B50A81-49AD-4D50-8AD6-F6513D21F873}">
      <dgm:prSet/>
      <dgm:spPr/>
      <dgm:t>
        <a:bodyPr/>
        <a:lstStyle/>
        <a:p>
          <a:r>
            <a:rPr lang="en-US"/>
            <a:t>Started working in pairs to complete huge and difficult tasks.</a:t>
          </a:r>
        </a:p>
      </dgm:t>
    </dgm:pt>
    <dgm:pt modelId="{AFD41FCD-615C-4383-BB12-6F4F4EEA5938}" type="parTrans" cxnId="{B116B300-F222-4036-BA1E-A4483A2776C4}">
      <dgm:prSet/>
      <dgm:spPr/>
      <dgm:t>
        <a:bodyPr/>
        <a:lstStyle/>
        <a:p>
          <a:endParaRPr lang="en-US"/>
        </a:p>
      </dgm:t>
    </dgm:pt>
    <dgm:pt modelId="{79EE50E5-A08F-4B03-B126-2DEB0EF114FD}" type="sibTrans" cxnId="{B116B300-F222-4036-BA1E-A4483A2776C4}">
      <dgm:prSet/>
      <dgm:spPr/>
      <dgm:t>
        <a:bodyPr/>
        <a:lstStyle/>
        <a:p>
          <a:endParaRPr lang="en-US"/>
        </a:p>
      </dgm:t>
    </dgm:pt>
    <dgm:pt modelId="{77E5917B-3591-40F5-A2D4-D367F7F70F52}">
      <dgm:prSet/>
      <dgm:spPr/>
      <dgm:t>
        <a:bodyPr/>
        <a:lstStyle/>
        <a:p>
          <a:r>
            <a:rPr lang="en-US"/>
            <a:t>Deliverables on time.</a:t>
          </a:r>
        </a:p>
      </dgm:t>
    </dgm:pt>
    <dgm:pt modelId="{C0317F5C-A917-40E3-8C49-4BB27C3FCC8B}" type="parTrans" cxnId="{90A3FE69-B21A-49A3-AD6E-12020A4337A8}">
      <dgm:prSet/>
      <dgm:spPr/>
      <dgm:t>
        <a:bodyPr/>
        <a:lstStyle/>
        <a:p>
          <a:endParaRPr lang="en-US"/>
        </a:p>
      </dgm:t>
    </dgm:pt>
    <dgm:pt modelId="{0D54690B-6F06-40EF-AAFC-608D5370087F}" type="sibTrans" cxnId="{90A3FE69-B21A-49A3-AD6E-12020A4337A8}">
      <dgm:prSet/>
      <dgm:spPr/>
      <dgm:t>
        <a:bodyPr/>
        <a:lstStyle/>
        <a:p>
          <a:endParaRPr lang="en-US"/>
        </a:p>
      </dgm:t>
    </dgm:pt>
    <dgm:pt modelId="{A7A797EA-48CC-4794-B501-DD6A10816DB8}">
      <dgm:prSet/>
      <dgm:spPr/>
      <dgm:t>
        <a:bodyPr/>
        <a:lstStyle/>
        <a:p>
          <a:r>
            <a:rPr lang="en-US"/>
            <a:t>Incorporated professors feedback</a:t>
          </a:r>
        </a:p>
      </dgm:t>
    </dgm:pt>
    <dgm:pt modelId="{70828125-CCE5-4AA5-A69D-CE74C8E96C2D}" type="parTrans" cxnId="{A36657AA-E5E7-4754-BAC7-66DA667BB4FB}">
      <dgm:prSet/>
      <dgm:spPr/>
      <dgm:t>
        <a:bodyPr/>
        <a:lstStyle/>
        <a:p>
          <a:endParaRPr lang="en-US"/>
        </a:p>
      </dgm:t>
    </dgm:pt>
    <dgm:pt modelId="{D12FCA9A-944C-4B9E-8971-96BB036726C0}" type="sibTrans" cxnId="{A36657AA-E5E7-4754-BAC7-66DA667BB4FB}">
      <dgm:prSet/>
      <dgm:spPr/>
      <dgm:t>
        <a:bodyPr/>
        <a:lstStyle/>
        <a:p>
          <a:endParaRPr lang="en-US"/>
        </a:p>
      </dgm:t>
    </dgm:pt>
    <dgm:pt modelId="{1D61B2C0-DD4F-407F-9DBD-3F55195417B2}" type="pres">
      <dgm:prSet presAssocID="{B154771A-4068-49D9-96C0-766C4F0496C6}" presName="root" presStyleCnt="0">
        <dgm:presLayoutVars>
          <dgm:dir/>
          <dgm:resizeHandles val="exact"/>
        </dgm:presLayoutVars>
      </dgm:prSet>
      <dgm:spPr/>
    </dgm:pt>
    <dgm:pt modelId="{02E91168-4A27-4963-8D50-03887062BA1E}" type="pres">
      <dgm:prSet presAssocID="{B154771A-4068-49D9-96C0-766C4F0496C6}" presName="container" presStyleCnt="0">
        <dgm:presLayoutVars>
          <dgm:dir/>
          <dgm:resizeHandles val="exact"/>
        </dgm:presLayoutVars>
      </dgm:prSet>
      <dgm:spPr/>
    </dgm:pt>
    <dgm:pt modelId="{BD9251B7-C4BC-4F25-AB9B-4B721CC0086B}" type="pres">
      <dgm:prSet presAssocID="{A9008F98-F3CF-42C8-8007-2159ED501A51}" presName="compNode" presStyleCnt="0"/>
      <dgm:spPr/>
    </dgm:pt>
    <dgm:pt modelId="{504C9A8F-EF53-4FED-BD31-A10CC0EB8276}" type="pres">
      <dgm:prSet presAssocID="{A9008F98-F3CF-42C8-8007-2159ED501A51}" presName="iconBgRect" presStyleLbl="bgShp" presStyleIdx="0" presStyleCnt="5"/>
      <dgm:spPr/>
    </dgm:pt>
    <dgm:pt modelId="{7701A191-0248-4411-A7FE-E1F2CEDEF432}" type="pres">
      <dgm:prSet presAssocID="{A9008F98-F3CF-42C8-8007-2159ED501A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8B34121-B604-4BC7-A974-BED571EF1C5C}" type="pres">
      <dgm:prSet presAssocID="{A9008F98-F3CF-42C8-8007-2159ED501A51}" presName="spaceRect" presStyleCnt="0"/>
      <dgm:spPr/>
    </dgm:pt>
    <dgm:pt modelId="{85F838B9-5987-49A6-BE19-B9DC4B6E66D6}" type="pres">
      <dgm:prSet presAssocID="{A9008F98-F3CF-42C8-8007-2159ED501A51}" presName="textRect" presStyleLbl="revTx" presStyleIdx="0" presStyleCnt="5">
        <dgm:presLayoutVars>
          <dgm:chMax val="1"/>
          <dgm:chPref val="1"/>
        </dgm:presLayoutVars>
      </dgm:prSet>
      <dgm:spPr/>
    </dgm:pt>
    <dgm:pt modelId="{8430B3EC-DE68-4C9E-B637-BF8BFEAF5C6F}" type="pres">
      <dgm:prSet presAssocID="{96EE9A3C-F5E4-468A-81BF-4537DA379C4B}" presName="sibTrans" presStyleLbl="sibTrans2D1" presStyleIdx="0" presStyleCnt="0"/>
      <dgm:spPr/>
    </dgm:pt>
    <dgm:pt modelId="{F51BC1BB-1DD5-4FB3-82C2-3963898696E4}" type="pres">
      <dgm:prSet presAssocID="{6E694AB9-8A6A-44EB-A20D-7463DEE3DEAC}" presName="compNode" presStyleCnt="0"/>
      <dgm:spPr/>
    </dgm:pt>
    <dgm:pt modelId="{377AFFF5-8CD7-4748-BCFF-259353BC7DD6}" type="pres">
      <dgm:prSet presAssocID="{6E694AB9-8A6A-44EB-A20D-7463DEE3DEAC}" presName="iconBgRect" presStyleLbl="bgShp" presStyleIdx="1" presStyleCnt="5"/>
      <dgm:spPr/>
    </dgm:pt>
    <dgm:pt modelId="{2A1B8A5E-8FDB-4AFF-9808-363F7AAC1DBE}" type="pres">
      <dgm:prSet presAssocID="{6E694AB9-8A6A-44EB-A20D-7463DEE3DE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41E98C00-CF9D-498F-BDF0-4A85595A6398}" type="pres">
      <dgm:prSet presAssocID="{6E694AB9-8A6A-44EB-A20D-7463DEE3DEAC}" presName="spaceRect" presStyleCnt="0"/>
      <dgm:spPr/>
    </dgm:pt>
    <dgm:pt modelId="{77D5F1C7-48CA-411F-A47D-E7AC6E811551}" type="pres">
      <dgm:prSet presAssocID="{6E694AB9-8A6A-44EB-A20D-7463DEE3DEAC}" presName="textRect" presStyleLbl="revTx" presStyleIdx="1" presStyleCnt="5">
        <dgm:presLayoutVars>
          <dgm:chMax val="1"/>
          <dgm:chPref val="1"/>
        </dgm:presLayoutVars>
      </dgm:prSet>
      <dgm:spPr/>
    </dgm:pt>
    <dgm:pt modelId="{826368E5-65EE-4060-9038-58244BC29CD5}" type="pres">
      <dgm:prSet presAssocID="{1053519A-5F1D-4C80-AE13-DEC867F24EEC}" presName="sibTrans" presStyleLbl="sibTrans2D1" presStyleIdx="0" presStyleCnt="0"/>
      <dgm:spPr/>
    </dgm:pt>
    <dgm:pt modelId="{7324F5A2-0B44-4F11-9261-FDC926A20A72}" type="pres">
      <dgm:prSet presAssocID="{92B50A81-49AD-4D50-8AD6-F6513D21F873}" presName="compNode" presStyleCnt="0"/>
      <dgm:spPr/>
    </dgm:pt>
    <dgm:pt modelId="{5B313B20-505C-43F3-9A18-9AC14FCCF31C}" type="pres">
      <dgm:prSet presAssocID="{92B50A81-49AD-4D50-8AD6-F6513D21F873}" presName="iconBgRect" presStyleLbl="bgShp" presStyleIdx="2" presStyleCnt="5"/>
      <dgm:spPr/>
    </dgm:pt>
    <dgm:pt modelId="{9D6DEB70-E02F-489F-A938-C48820273710}" type="pres">
      <dgm:prSet presAssocID="{92B50A81-49AD-4D50-8AD6-F6513D21F8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dding Rings"/>
        </a:ext>
      </dgm:extLst>
    </dgm:pt>
    <dgm:pt modelId="{6AD541A3-CBB8-4C8E-9F07-29A52D807BC3}" type="pres">
      <dgm:prSet presAssocID="{92B50A81-49AD-4D50-8AD6-F6513D21F873}" presName="spaceRect" presStyleCnt="0"/>
      <dgm:spPr/>
    </dgm:pt>
    <dgm:pt modelId="{CB605E0A-C0D3-464B-A141-31E263AE481B}" type="pres">
      <dgm:prSet presAssocID="{92B50A81-49AD-4D50-8AD6-F6513D21F873}" presName="textRect" presStyleLbl="revTx" presStyleIdx="2" presStyleCnt="5">
        <dgm:presLayoutVars>
          <dgm:chMax val="1"/>
          <dgm:chPref val="1"/>
        </dgm:presLayoutVars>
      </dgm:prSet>
      <dgm:spPr/>
    </dgm:pt>
    <dgm:pt modelId="{2E020FD5-9F0E-4CB4-BC08-ED5A55FC2291}" type="pres">
      <dgm:prSet presAssocID="{79EE50E5-A08F-4B03-B126-2DEB0EF114FD}" presName="sibTrans" presStyleLbl="sibTrans2D1" presStyleIdx="0" presStyleCnt="0"/>
      <dgm:spPr/>
    </dgm:pt>
    <dgm:pt modelId="{F96429EF-2661-421C-B677-0EAC2AE8C93F}" type="pres">
      <dgm:prSet presAssocID="{77E5917B-3591-40F5-A2D4-D367F7F70F52}" presName="compNode" presStyleCnt="0"/>
      <dgm:spPr/>
    </dgm:pt>
    <dgm:pt modelId="{05BEE183-4DB7-4616-BCB3-12AE2D6B4F04}" type="pres">
      <dgm:prSet presAssocID="{77E5917B-3591-40F5-A2D4-D367F7F70F52}" presName="iconBgRect" presStyleLbl="bgShp" presStyleIdx="3" presStyleCnt="5"/>
      <dgm:spPr/>
    </dgm:pt>
    <dgm:pt modelId="{1CAB3C1B-10ED-4B36-B179-374EF675C397}" type="pres">
      <dgm:prSet presAssocID="{77E5917B-3591-40F5-A2D4-D367F7F70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4DD182C7-FF82-47D4-AB35-18E2A3A7605E}" type="pres">
      <dgm:prSet presAssocID="{77E5917B-3591-40F5-A2D4-D367F7F70F52}" presName="spaceRect" presStyleCnt="0"/>
      <dgm:spPr/>
    </dgm:pt>
    <dgm:pt modelId="{16B239DD-FFF4-4718-AB9E-A4319641629F}" type="pres">
      <dgm:prSet presAssocID="{77E5917B-3591-40F5-A2D4-D367F7F70F52}" presName="textRect" presStyleLbl="revTx" presStyleIdx="3" presStyleCnt="5">
        <dgm:presLayoutVars>
          <dgm:chMax val="1"/>
          <dgm:chPref val="1"/>
        </dgm:presLayoutVars>
      </dgm:prSet>
      <dgm:spPr/>
    </dgm:pt>
    <dgm:pt modelId="{033C7FF1-DD71-43ED-A39F-B7AF06A2BFA9}" type="pres">
      <dgm:prSet presAssocID="{0D54690B-6F06-40EF-AAFC-608D5370087F}" presName="sibTrans" presStyleLbl="sibTrans2D1" presStyleIdx="0" presStyleCnt="0"/>
      <dgm:spPr/>
    </dgm:pt>
    <dgm:pt modelId="{23E4DAEB-6C04-4471-9AE2-69BD68E3F35D}" type="pres">
      <dgm:prSet presAssocID="{A7A797EA-48CC-4794-B501-DD6A10816DB8}" presName="compNode" presStyleCnt="0"/>
      <dgm:spPr/>
    </dgm:pt>
    <dgm:pt modelId="{A5AF328B-7E0C-470F-883B-3CC95583F9B2}" type="pres">
      <dgm:prSet presAssocID="{A7A797EA-48CC-4794-B501-DD6A10816DB8}" presName="iconBgRect" presStyleLbl="bgShp" presStyleIdx="4" presStyleCnt="5"/>
      <dgm:spPr/>
    </dgm:pt>
    <dgm:pt modelId="{8F6F2063-2A3F-4DE9-AA25-AA89F896AE8B}" type="pres">
      <dgm:prSet presAssocID="{A7A797EA-48CC-4794-B501-DD6A10816DB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34489898-0359-414F-91EE-5F683226A39C}" type="pres">
      <dgm:prSet presAssocID="{A7A797EA-48CC-4794-B501-DD6A10816DB8}" presName="spaceRect" presStyleCnt="0"/>
      <dgm:spPr/>
    </dgm:pt>
    <dgm:pt modelId="{AD4A4155-E43F-4053-9787-51A59B47EC6E}" type="pres">
      <dgm:prSet presAssocID="{A7A797EA-48CC-4794-B501-DD6A10816DB8}" presName="textRect" presStyleLbl="revTx" presStyleIdx="4" presStyleCnt="5">
        <dgm:presLayoutVars>
          <dgm:chMax val="1"/>
          <dgm:chPref val="1"/>
        </dgm:presLayoutVars>
      </dgm:prSet>
      <dgm:spPr/>
    </dgm:pt>
  </dgm:ptLst>
  <dgm:cxnLst>
    <dgm:cxn modelId="{B116B300-F222-4036-BA1E-A4483A2776C4}" srcId="{B154771A-4068-49D9-96C0-766C4F0496C6}" destId="{92B50A81-49AD-4D50-8AD6-F6513D21F873}" srcOrd="2" destOrd="0" parTransId="{AFD41FCD-615C-4383-BB12-6F4F4EEA5938}" sibTransId="{79EE50E5-A08F-4B03-B126-2DEB0EF114FD}"/>
    <dgm:cxn modelId="{1638AB10-B27D-413B-9B86-CF335489E834}" type="presOf" srcId="{79EE50E5-A08F-4B03-B126-2DEB0EF114FD}" destId="{2E020FD5-9F0E-4CB4-BC08-ED5A55FC2291}" srcOrd="0" destOrd="0" presId="urn:microsoft.com/office/officeart/2018/2/layout/IconCircleList"/>
    <dgm:cxn modelId="{0AAB0630-E38C-4891-B3EC-3E0E962797DF}" type="presOf" srcId="{B154771A-4068-49D9-96C0-766C4F0496C6}" destId="{1D61B2C0-DD4F-407F-9DBD-3F55195417B2}" srcOrd="0" destOrd="0" presId="urn:microsoft.com/office/officeart/2018/2/layout/IconCircleList"/>
    <dgm:cxn modelId="{A99F5A43-509D-4C11-9926-441D72B1DFC4}" srcId="{B154771A-4068-49D9-96C0-766C4F0496C6}" destId="{6E694AB9-8A6A-44EB-A20D-7463DEE3DEAC}" srcOrd="1" destOrd="0" parTransId="{CD4BD3D6-A9A2-4B1C-BD7E-57D943DE0F2D}" sibTransId="{1053519A-5F1D-4C80-AE13-DEC867F24EEC}"/>
    <dgm:cxn modelId="{ABA10E67-689F-4D1D-8621-6BCF56DFB163}" type="presOf" srcId="{A9008F98-F3CF-42C8-8007-2159ED501A51}" destId="{85F838B9-5987-49A6-BE19-B9DC4B6E66D6}" srcOrd="0" destOrd="0" presId="urn:microsoft.com/office/officeart/2018/2/layout/IconCircleList"/>
    <dgm:cxn modelId="{90A3FE69-B21A-49A3-AD6E-12020A4337A8}" srcId="{B154771A-4068-49D9-96C0-766C4F0496C6}" destId="{77E5917B-3591-40F5-A2D4-D367F7F70F52}" srcOrd="3" destOrd="0" parTransId="{C0317F5C-A917-40E3-8C49-4BB27C3FCC8B}" sibTransId="{0D54690B-6F06-40EF-AAFC-608D5370087F}"/>
    <dgm:cxn modelId="{7A711274-EF41-4585-8705-266E053523A8}" type="presOf" srcId="{77E5917B-3591-40F5-A2D4-D367F7F70F52}" destId="{16B239DD-FFF4-4718-AB9E-A4319641629F}" srcOrd="0" destOrd="0" presId="urn:microsoft.com/office/officeart/2018/2/layout/IconCircleList"/>
    <dgm:cxn modelId="{F1AA7289-4E54-4EDD-81AD-6770842DC79E}" type="presOf" srcId="{A7A797EA-48CC-4794-B501-DD6A10816DB8}" destId="{AD4A4155-E43F-4053-9787-51A59B47EC6E}" srcOrd="0" destOrd="0" presId="urn:microsoft.com/office/officeart/2018/2/layout/IconCircleList"/>
    <dgm:cxn modelId="{E3D2CA8C-B927-4A5D-8817-12C21A69DCB1}" type="presOf" srcId="{92B50A81-49AD-4D50-8AD6-F6513D21F873}" destId="{CB605E0A-C0D3-464B-A141-31E263AE481B}" srcOrd="0" destOrd="0" presId="urn:microsoft.com/office/officeart/2018/2/layout/IconCircleList"/>
    <dgm:cxn modelId="{32712F90-7D29-4EB3-BB43-D7B290F0D5B2}" type="presOf" srcId="{0D54690B-6F06-40EF-AAFC-608D5370087F}" destId="{033C7FF1-DD71-43ED-A39F-B7AF06A2BFA9}" srcOrd="0" destOrd="0" presId="urn:microsoft.com/office/officeart/2018/2/layout/IconCircleList"/>
    <dgm:cxn modelId="{A36657AA-E5E7-4754-BAC7-66DA667BB4FB}" srcId="{B154771A-4068-49D9-96C0-766C4F0496C6}" destId="{A7A797EA-48CC-4794-B501-DD6A10816DB8}" srcOrd="4" destOrd="0" parTransId="{70828125-CCE5-4AA5-A69D-CE74C8E96C2D}" sibTransId="{D12FCA9A-944C-4B9E-8971-96BB036726C0}"/>
    <dgm:cxn modelId="{08DDD8AA-7AEC-4ADA-90FD-77763EF9AA57}" type="presOf" srcId="{96EE9A3C-F5E4-468A-81BF-4537DA379C4B}" destId="{8430B3EC-DE68-4C9E-B637-BF8BFEAF5C6F}" srcOrd="0" destOrd="0" presId="urn:microsoft.com/office/officeart/2018/2/layout/IconCircleList"/>
    <dgm:cxn modelId="{2E1A4BAD-1523-4708-8A20-CE0B83D7442C}" type="presOf" srcId="{6E694AB9-8A6A-44EB-A20D-7463DEE3DEAC}" destId="{77D5F1C7-48CA-411F-A47D-E7AC6E811551}" srcOrd="0" destOrd="0" presId="urn:microsoft.com/office/officeart/2018/2/layout/IconCircleList"/>
    <dgm:cxn modelId="{5FFF69E6-DD15-45DE-B32A-F8F3544A22E8}" type="presOf" srcId="{1053519A-5F1D-4C80-AE13-DEC867F24EEC}" destId="{826368E5-65EE-4060-9038-58244BC29CD5}" srcOrd="0" destOrd="0" presId="urn:microsoft.com/office/officeart/2018/2/layout/IconCircleList"/>
    <dgm:cxn modelId="{F3D91AF0-1109-4D1B-AC4D-EECAAC827A8C}" srcId="{B154771A-4068-49D9-96C0-766C4F0496C6}" destId="{A9008F98-F3CF-42C8-8007-2159ED501A51}" srcOrd="0" destOrd="0" parTransId="{BA931664-77AC-4DDC-936B-CFE450439F0D}" sibTransId="{96EE9A3C-F5E4-468A-81BF-4537DA379C4B}"/>
    <dgm:cxn modelId="{E06CC420-4287-481F-A515-E18B766793BC}" type="presParOf" srcId="{1D61B2C0-DD4F-407F-9DBD-3F55195417B2}" destId="{02E91168-4A27-4963-8D50-03887062BA1E}" srcOrd="0" destOrd="0" presId="urn:microsoft.com/office/officeart/2018/2/layout/IconCircleList"/>
    <dgm:cxn modelId="{85CE06FB-8E8F-433C-B375-630006F4747E}" type="presParOf" srcId="{02E91168-4A27-4963-8D50-03887062BA1E}" destId="{BD9251B7-C4BC-4F25-AB9B-4B721CC0086B}" srcOrd="0" destOrd="0" presId="urn:microsoft.com/office/officeart/2018/2/layout/IconCircleList"/>
    <dgm:cxn modelId="{2BF67A4C-25AA-49E2-9692-53663AA22847}" type="presParOf" srcId="{BD9251B7-C4BC-4F25-AB9B-4B721CC0086B}" destId="{504C9A8F-EF53-4FED-BD31-A10CC0EB8276}" srcOrd="0" destOrd="0" presId="urn:microsoft.com/office/officeart/2018/2/layout/IconCircleList"/>
    <dgm:cxn modelId="{9D7F2149-5FD9-479D-9E5D-DDCE9E5648BF}" type="presParOf" srcId="{BD9251B7-C4BC-4F25-AB9B-4B721CC0086B}" destId="{7701A191-0248-4411-A7FE-E1F2CEDEF432}" srcOrd="1" destOrd="0" presId="urn:microsoft.com/office/officeart/2018/2/layout/IconCircleList"/>
    <dgm:cxn modelId="{F53E1F2A-5A68-4B84-9393-926CD88D8560}" type="presParOf" srcId="{BD9251B7-C4BC-4F25-AB9B-4B721CC0086B}" destId="{A8B34121-B604-4BC7-A974-BED571EF1C5C}" srcOrd="2" destOrd="0" presId="urn:microsoft.com/office/officeart/2018/2/layout/IconCircleList"/>
    <dgm:cxn modelId="{AC43FECB-039F-4E9F-B139-F14CF8E7BAC3}" type="presParOf" srcId="{BD9251B7-C4BC-4F25-AB9B-4B721CC0086B}" destId="{85F838B9-5987-49A6-BE19-B9DC4B6E66D6}" srcOrd="3" destOrd="0" presId="urn:microsoft.com/office/officeart/2018/2/layout/IconCircleList"/>
    <dgm:cxn modelId="{CD6883E3-7BA7-42F7-A8D8-52BC4D8EE697}" type="presParOf" srcId="{02E91168-4A27-4963-8D50-03887062BA1E}" destId="{8430B3EC-DE68-4C9E-B637-BF8BFEAF5C6F}" srcOrd="1" destOrd="0" presId="urn:microsoft.com/office/officeart/2018/2/layout/IconCircleList"/>
    <dgm:cxn modelId="{7F04FD25-3DAD-4AB5-83F0-01506C7CDC0B}" type="presParOf" srcId="{02E91168-4A27-4963-8D50-03887062BA1E}" destId="{F51BC1BB-1DD5-4FB3-82C2-3963898696E4}" srcOrd="2" destOrd="0" presId="urn:microsoft.com/office/officeart/2018/2/layout/IconCircleList"/>
    <dgm:cxn modelId="{DA64F707-DEB6-4555-8FB4-895C371DECB9}" type="presParOf" srcId="{F51BC1BB-1DD5-4FB3-82C2-3963898696E4}" destId="{377AFFF5-8CD7-4748-BCFF-259353BC7DD6}" srcOrd="0" destOrd="0" presId="urn:microsoft.com/office/officeart/2018/2/layout/IconCircleList"/>
    <dgm:cxn modelId="{EB0FC8F1-037A-4A2B-BDAC-2D08BF913D17}" type="presParOf" srcId="{F51BC1BB-1DD5-4FB3-82C2-3963898696E4}" destId="{2A1B8A5E-8FDB-4AFF-9808-363F7AAC1DBE}" srcOrd="1" destOrd="0" presId="urn:microsoft.com/office/officeart/2018/2/layout/IconCircleList"/>
    <dgm:cxn modelId="{E9977F99-8F3B-4A79-9F5B-06E84A2BE2AF}" type="presParOf" srcId="{F51BC1BB-1DD5-4FB3-82C2-3963898696E4}" destId="{41E98C00-CF9D-498F-BDF0-4A85595A6398}" srcOrd="2" destOrd="0" presId="urn:microsoft.com/office/officeart/2018/2/layout/IconCircleList"/>
    <dgm:cxn modelId="{E6F7911C-2610-4A13-A7B9-D25AF8EAFA83}" type="presParOf" srcId="{F51BC1BB-1DD5-4FB3-82C2-3963898696E4}" destId="{77D5F1C7-48CA-411F-A47D-E7AC6E811551}" srcOrd="3" destOrd="0" presId="urn:microsoft.com/office/officeart/2018/2/layout/IconCircleList"/>
    <dgm:cxn modelId="{06938E2A-91E7-4A78-B512-E73502271068}" type="presParOf" srcId="{02E91168-4A27-4963-8D50-03887062BA1E}" destId="{826368E5-65EE-4060-9038-58244BC29CD5}" srcOrd="3" destOrd="0" presId="urn:microsoft.com/office/officeart/2018/2/layout/IconCircleList"/>
    <dgm:cxn modelId="{28DA35A3-BC49-47BF-944D-D4C2DC9054A9}" type="presParOf" srcId="{02E91168-4A27-4963-8D50-03887062BA1E}" destId="{7324F5A2-0B44-4F11-9261-FDC926A20A72}" srcOrd="4" destOrd="0" presId="urn:microsoft.com/office/officeart/2018/2/layout/IconCircleList"/>
    <dgm:cxn modelId="{0F43AB8E-0FA8-4847-8218-2069727FB4F4}" type="presParOf" srcId="{7324F5A2-0B44-4F11-9261-FDC926A20A72}" destId="{5B313B20-505C-43F3-9A18-9AC14FCCF31C}" srcOrd="0" destOrd="0" presId="urn:microsoft.com/office/officeart/2018/2/layout/IconCircleList"/>
    <dgm:cxn modelId="{1144A20F-C0C4-4108-A14A-DB70A4C3B85E}" type="presParOf" srcId="{7324F5A2-0B44-4F11-9261-FDC926A20A72}" destId="{9D6DEB70-E02F-489F-A938-C48820273710}" srcOrd="1" destOrd="0" presId="urn:microsoft.com/office/officeart/2018/2/layout/IconCircleList"/>
    <dgm:cxn modelId="{7170B46E-5231-4159-9E0C-632D8319E5D5}" type="presParOf" srcId="{7324F5A2-0B44-4F11-9261-FDC926A20A72}" destId="{6AD541A3-CBB8-4C8E-9F07-29A52D807BC3}" srcOrd="2" destOrd="0" presId="urn:microsoft.com/office/officeart/2018/2/layout/IconCircleList"/>
    <dgm:cxn modelId="{C35F5437-34BA-4CF7-80D4-45A8FE92A1B7}" type="presParOf" srcId="{7324F5A2-0B44-4F11-9261-FDC926A20A72}" destId="{CB605E0A-C0D3-464B-A141-31E263AE481B}" srcOrd="3" destOrd="0" presId="urn:microsoft.com/office/officeart/2018/2/layout/IconCircleList"/>
    <dgm:cxn modelId="{1B777A83-529E-42F1-AE1B-E3012DEB2E77}" type="presParOf" srcId="{02E91168-4A27-4963-8D50-03887062BA1E}" destId="{2E020FD5-9F0E-4CB4-BC08-ED5A55FC2291}" srcOrd="5" destOrd="0" presId="urn:microsoft.com/office/officeart/2018/2/layout/IconCircleList"/>
    <dgm:cxn modelId="{9606AE11-78DD-400A-BDFE-656E8951DFAD}" type="presParOf" srcId="{02E91168-4A27-4963-8D50-03887062BA1E}" destId="{F96429EF-2661-421C-B677-0EAC2AE8C93F}" srcOrd="6" destOrd="0" presId="urn:microsoft.com/office/officeart/2018/2/layout/IconCircleList"/>
    <dgm:cxn modelId="{352E4F8F-5F4E-4AC4-BF9C-83FF2F1326C6}" type="presParOf" srcId="{F96429EF-2661-421C-B677-0EAC2AE8C93F}" destId="{05BEE183-4DB7-4616-BCB3-12AE2D6B4F04}" srcOrd="0" destOrd="0" presId="urn:microsoft.com/office/officeart/2018/2/layout/IconCircleList"/>
    <dgm:cxn modelId="{EE09CB45-8E5E-473B-9EB0-2030E58A6147}" type="presParOf" srcId="{F96429EF-2661-421C-B677-0EAC2AE8C93F}" destId="{1CAB3C1B-10ED-4B36-B179-374EF675C397}" srcOrd="1" destOrd="0" presId="urn:microsoft.com/office/officeart/2018/2/layout/IconCircleList"/>
    <dgm:cxn modelId="{CBDB7431-C22D-4F2D-8DC0-AAF0B1FB0101}" type="presParOf" srcId="{F96429EF-2661-421C-B677-0EAC2AE8C93F}" destId="{4DD182C7-FF82-47D4-AB35-18E2A3A7605E}" srcOrd="2" destOrd="0" presId="urn:microsoft.com/office/officeart/2018/2/layout/IconCircleList"/>
    <dgm:cxn modelId="{31CC6C21-14AF-4DF0-89BC-A2F82E19F5F5}" type="presParOf" srcId="{F96429EF-2661-421C-B677-0EAC2AE8C93F}" destId="{16B239DD-FFF4-4718-AB9E-A4319641629F}" srcOrd="3" destOrd="0" presId="urn:microsoft.com/office/officeart/2018/2/layout/IconCircleList"/>
    <dgm:cxn modelId="{1B964C9C-6196-4275-B4A8-D04B2535B2A9}" type="presParOf" srcId="{02E91168-4A27-4963-8D50-03887062BA1E}" destId="{033C7FF1-DD71-43ED-A39F-B7AF06A2BFA9}" srcOrd="7" destOrd="0" presId="urn:microsoft.com/office/officeart/2018/2/layout/IconCircleList"/>
    <dgm:cxn modelId="{F9C15696-6F26-45D9-9610-A17D3DACEF5C}" type="presParOf" srcId="{02E91168-4A27-4963-8D50-03887062BA1E}" destId="{23E4DAEB-6C04-4471-9AE2-69BD68E3F35D}" srcOrd="8" destOrd="0" presId="urn:microsoft.com/office/officeart/2018/2/layout/IconCircleList"/>
    <dgm:cxn modelId="{7FCA5AEC-4251-470F-BEA4-A4859B5CB71D}" type="presParOf" srcId="{23E4DAEB-6C04-4471-9AE2-69BD68E3F35D}" destId="{A5AF328B-7E0C-470F-883B-3CC95583F9B2}" srcOrd="0" destOrd="0" presId="urn:microsoft.com/office/officeart/2018/2/layout/IconCircleList"/>
    <dgm:cxn modelId="{A0DA67B0-146D-4D2A-B66C-89813D3ED3AB}" type="presParOf" srcId="{23E4DAEB-6C04-4471-9AE2-69BD68E3F35D}" destId="{8F6F2063-2A3F-4DE9-AA25-AA89F896AE8B}" srcOrd="1" destOrd="0" presId="urn:microsoft.com/office/officeart/2018/2/layout/IconCircleList"/>
    <dgm:cxn modelId="{16FA28E7-EC49-4440-8446-28C512FF3E80}" type="presParOf" srcId="{23E4DAEB-6C04-4471-9AE2-69BD68E3F35D}" destId="{34489898-0359-414F-91EE-5F683226A39C}" srcOrd="2" destOrd="0" presId="urn:microsoft.com/office/officeart/2018/2/layout/IconCircleList"/>
    <dgm:cxn modelId="{42BE74A6-3263-4A63-B64B-7BBA09FD6B5D}" type="presParOf" srcId="{23E4DAEB-6C04-4471-9AE2-69BD68E3F35D}" destId="{AD4A4155-E43F-4053-9787-51A59B47EC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930281-35F9-4A7A-9B91-03E798D701C0}"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230E14-9FBD-4C33-B124-3C1A95DF9264}">
      <dgm:prSet/>
      <dgm:spPr/>
      <dgm:t>
        <a:bodyPr/>
        <a:lstStyle/>
        <a:p>
          <a:pPr>
            <a:lnSpc>
              <a:spcPct val="100000"/>
            </a:lnSpc>
          </a:pPr>
          <a:r>
            <a:rPr lang="en-US"/>
            <a:t>Meeting times </a:t>
          </a:r>
          <a:r>
            <a:rPr lang="en-US" err="1"/>
            <a:t>planing</a:t>
          </a:r>
          <a:endParaRPr lang="en-US"/>
        </a:p>
      </dgm:t>
    </dgm:pt>
    <dgm:pt modelId="{A61378E6-5277-4A30-8574-6F8AB6746FE7}" type="parTrans" cxnId="{258581E3-75A0-43D8-AD20-91A0C8AE76E5}">
      <dgm:prSet/>
      <dgm:spPr/>
      <dgm:t>
        <a:bodyPr/>
        <a:lstStyle/>
        <a:p>
          <a:endParaRPr lang="en-US"/>
        </a:p>
      </dgm:t>
    </dgm:pt>
    <dgm:pt modelId="{1E5BD625-0E67-4F45-9F15-B6C9B7475A69}" type="sibTrans" cxnId="{258581E3-75A0-43D8-AD20-91A0C8AE76E5}">
      <dgm:prSet/>
      <dgm:spPr/>
      <dgm:t>
        <a:bodyPr/>
        <a:lstStyle/>
        <a:p>
          <a:pPr>
            <a:lnSpc>
              <a:spcPct val="100000"/>
            </a:lnSpc>
          </a:pPr>
          <a:endParaRPr lang="en-US"/>
        </a:p>
      </dgm:t>
    </dgm:pt>
    <dgm:pt modelId="{0D058AEA-011D-462B-B27B-4FECCB1C0A86}">
      <dgm:prSet/>
      <dgm:spPr/>
      <dgm:t>
        <a:bodyPr/>
        <a:lstStyle/>
        <a:p>
          <a:pPr>
            <a:lnSpc>
              <a:spcPct val="100000"/>
            </a:lnSpc>
          </a:pPr>
          <a:r>
            <a:rPr lang="en-US"/>
            <a:t>Coding redundancies</a:t>
          </a:r>
        </a:p>
      </dgm:t>
    </dgm:pt>
    <dgm:pt modelId="{6BA7AD7C-41B7-4FD9-BA69-FBE53549AEA0}" type="parTrans" cxnId="{C5536CBC-D4D7-493C-8432-8384EF428739}">
      <dgm:prSet/>
      <dgm:spPr/>
      <dgm:t>
        <a:bodyPr/>
        <a:lstStyle/>
        <a:p>
          <a:endParaRPr lang="en-US"/>
        </a:p>
      </dgm:t>
    </dgm:pt>
    <dgm:pt modelId="{54BFEBD4-6E0B-44AD-B0D7-035D6DC595D6}" type="sibTrans" cxnId="{C5536CBC-D4D7-493C-8432-8384EF428739}">
      <dgm:prSet/>
      <dgm:spPr/>
      <dgm:t>
        <a:bodyPr/>
        <a:lstStyle/>
        <a:p>
          <a:pPr>
            <a:lnSpc>
              <a:spcPct val="100000"/>
            </a:lnSpc>
          </a:pPr>
          <a:endParaRPr lang="en-US"/>
        </a:p>
      </dgm:t>
    </dgm:pt>
    <dgm:pt modelId="{56149C55-B667-4B72-A56C-CC7EC4DF88EC}">
      <dgm:prSet/>
      <dgm:spPr/>
      <dgm:t>
        <a:bodyPr/>
        <a:lstStyle/>
        <a:p>
          <a:pPr>
            <a:lnSpc>
              <a:spcPct val="100000"/>
            </a:lnSpc>
          </a:pPr>
          <a:r>
            <a:rPr lang="en-US"/>
            <a:t>Discussions about what should be done in the presentations and sprints should be discussed in every meeting.</a:t>
          </a:r>
        </a:p>
      </dgm:t>
    </dgm:pt>
    <dgm:pt modelId="{314E6390-C870-4B45-8E4B-3EA319A7EFF3}" type="parTrans" cxnId="{25616081-6526-4CA1-9D7A-8CDAA92034F2}">
      <dgm:prSet/>
      <dgm:spPr/>
      <dgm:t>
        <a:bodyPr/>
        <a:lstStyle/>
        <a:p>
          <a:endParaRPr lang="en-US"/>
        </a:p>
      </dgm:t>
    </dgm:pt>
    <dgm:pt modelId="{B9079084-B310-49C9-8F9E-D8F318EB00E3}" type="sibTrans" cxnId="{25616081-6526-4CA1-9D7A-8CDAA92034F2}">
      <dgm:prSet/>
      <dgm:spPr/>
      <dgm:t>
        <a:bodyPr/>
        <a:lstStyle/>
        <a:p>
          <a:pPr>
            <a:lnSpc>
              <a:spcPct val="100000"/>
            </a:lnSpc>
          </a:pPr>
          <a:endParaRPr lang="en-US"/>
        </a:p>
      </dgm:t>
    </dgm:pt>
    <dgm:pt modelId="{5D22F757-3511-44D1-A36E-64899C7A70B2}">
      <dgm:prSet/>
      <dgm:spPr/>
      <dgm:t>
        <a:bodyPr/>
        <a:lstStyle/>
        <a:p>
          <a:pPr>
            <a:lnSpc>
              <a:spcPct val="100000"/>
            </a:lnSpc>
          </a:pPr>
          <a:r>
            <a:rPr lang="en-US"/>
            <a:t>Updates on how much the work is done should be discussed in the meetings.</a:t>
          </a:r>
        </a:p>
      </dgm:t>
    </dgm:pt>
    <dgm:pt modelId="{745C2486-42F1-415D-9020-E64FD2FE8E28}" type="parTrans" cxnId="{D824ACC8-D91D-43E8-9F6E-398BAE61924D}">
      <dgm:prSet/>
      <dgm:spPr/>
      <dgm:t>
        <a:bodyPr/>
        <a:lstStyle/>
        <a:p>
          <a:endParaRPr lang="en-US"/>
        </a:p>
      </dgm:t>
    </dgm:pt>
    <dgm:pt modelId="{7E0E1C47-61E9-4064-9F1A-3782429A7137}" type="sibTrans" cxnId="{D824ACC8-D91D-43E8-9F6E-398BAE61924D}">
      <dgm:prSet/>
      <dgm:spPr/>
      <dgm:t>
        <a:bodyPr/>
        <a:lstStyle/>
        <a:p>
          <a:endParaRPr lang="en-US"/>
        </a:p>
      </dgm:t>
    </dgm:pt>
    <dgm:pt modelId="{09EF118B-062A-43FA-AEA0-5A7D7A15BE14}" type="pres">
      <dgm:prSet presAssocID="{6E930281-35F9-4A7A-9B91-03E798D701C0}" presName="root" presStyleCnt="0">
        <dgm:presLayoutVars>
          <dgm:dir/>
          <dgm:resizeHandles val="exact"/>
        </dgm:presLayoutVars>
      </dgm:prSet>
      <dgm:spPr/>
    </dgm:pt>
    <dgm:pt modelId="{276AAA26-F9B9-4EC5-8B29-8E6187330796}" type="pres">
      <dgm:prSet presAssocID="{6E930281-35F9-4A7A-9B91-03E798D701C0}" presName="container" presStyleCnt="0">
        <dgm:presLayoutVars>
          <dgm:dir/>
          <dgm:resizeHandles val="exact"/>
        </dgm:presLayoutVars>
      </dgm:prSet>
      <dgm:spPr/>
    </dgm:pt>
    <dgm:pt modelId="{E73B6F1C-09E7-4E24-AA42-2844A8B1D875}" type="pres">
      <dgm:prSet presAssocID="{BA230E14-9FBD-4C33-B124-3C1A95DF9264}" presName="compNode" presStyleCnt="0"/>
      <dgm:spPr/>
    </dgm:pt>
    <dgm:pt modelId="{CDDCDD3F-EDBF-42D9-A440-36B51510FF8B}" type="pres">
      <dgm:prSet presAssocID="{BA230E14-9FBD-4C33-B124-3C1A95DF9264}" presName="iconBgRect" presStyleLbl="bgShp" presStyleIdx="0" presStyleCnt="4"/>
      <dgm:spPr/>
    </dgm:pt>
    <dgm:pt modelId="{343B8BC6-70DC-4DF8-8289-B0D03EB8D189}" type="pres">
      <dgm:prSet presAssocID="{BA230E14-9FBD-4C33-B124-3C1A95DF92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1FDF0AB-5FF4-472B-A3AB-4555B28E5E70}" type="pres">
      <dgm:prSet presAssocID="{BA230E14-9FBD-4C33-B124-3C1A95DF9264}" presName="spaceRect" presStyleCnt="0"/>
      <dgm:spPr/>
    </dgm:pt>
    <dgm:pt modelId="{F262D4AE-95C5-4DE3-A046-7A58AC7A7DC1}" type="pres">
      <dgm:prSet presAssocID="{BA230E14-9FBD-4C33-B124-3C1A95DF9264}" presName="textRect" presStyleLbl="revTx" presStyleIdx="0" presStyleCnt="4">
        <dgm:presLayoutVars>
          <dgm:chMax val="1"/>
          <dgm:chPref val="1"/>
        </dgm:presLayoutVars>
      </dgm:prSet>
      <dgm:spPr/>
    </dgm:pt>
    <dgm:pt modelId="{3F457CCF-8873-463C-8AEA-5955A8DC6713}" type="pres">
      <dgm:prSet presAssocID="{1E5BD625-0E67-4F45-9F15-B6C9B7475A69}" presName="sibTrans" presStyleLbl="sibTrans2D1" presStyleIdx="0" presStyleCnt="0"/>
      <dgm:spPr/>
    </dgm:pt>
    <dgm:pt modelId="{81F71959-E666-44EE-BF77-97FD8329E759}" type="pres">
      <dgm:prSet presAssocID="{0D058AEA-011D-462B-B27B-4FECCB1C0A86}" presName="compNode" presStyleCnt="0"/>
      <dgm:spPr/>
    </dgm:pt>
    <dgm:pt modelId="{32101F5A-4431-41C9-B4B6-CD8733976FDE}" type="pres">
      <dgm:prSet presAssocID="{0D058AEA-011D-462B-B27B-4FECCB1C0A86}" presName="iconBgRect" presStyleLbl="bgShp" presStyleIdx="1" presStyleCnt="4"/>
      <dgm:spPr/>
    </dgm:pt>
    <dgm:pt modelId="{64DFD358-DEAD-4E7E-91B7-1BA9516F42CC}" type="pres">
      <dgm:prSet presAssocID="{0D058AEA-011D-462B-B27B-4FECCB1C0A8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D1FEB89-9E65-407D-AB1B-9E4388A08F73}" type="pres">
      <dgm:prSet presAssocID="{0D058AEA-011D-462B-B27B-4FECCB1C0A86}" presName="spaceRect" presStyleCnt="0"/>
      <dgm:spPr/>
    </dgm:pt>
    <dgm:pt modelId="{F2F4B0C9-68C3-4808-8D24-41CD9A9A3C03}" type="pres">
      <dgm:prSet presAssocID="{0D058AEA-011D-462B-B27B-4FECCB1C0A86}" presName="textRect" presStyleLbl="revTx" presStyleIdx="1" presStyleCnt="4">
        <dgm:presLayoutVars>
          <dgm:chMax val="1"/>
          <dgm:chPref val="1"/>
        </dgm:presLayoutVars>
      </dgm:prSet>
      <dgm:spPr/>
    </dgm:pt>
    <dgm:pt modelId="{8B3BE972-F247-4D47-98A7-206915347B31}" type="pres">
      <dgm:prSet presAssocID="{54BFEBD4-6E0B-44AD-B0D7-035D6DC595D6}" presName="sibTrans" presStyleLbl="sibTrans2D1" presStyleIdx="0" presStyleCnt="0"/>
      <dgm:spPr/>
    </dgm:pt>
    <dgm:pt modelId="{ED39459E-7317-4108-B480-8B8E9F712E01}" type="pres">
      <dgm:prSet presAssocID="{56149C55-B667-4B72-A56C-CC7EC4DF88EC}" presName="compNode" presStyleCnt="0"/>
      <dgm:spPr/>
    </dgm:pt>
    <dgm:pt modelId="{423743B1-36DF-444E-9264-79D5CEE8858B}" type="pres">
      <dgm:prSet presAssocID="{56149C55-B667-4B72-A56C-CC7EC4DF88EC}" presName="iconBgRect" presStyleLbl="bgShp" presStyleIdx="2" presStyleCnt="4"/>
      <dgm:spPr/>
    </dgm:pt>
    <dgm:pt modelId="{B03FE546-E953-420E-8296-C5009186238F}" type="pres">
      <dgm:prSet presAssocID="{56149C55-B667-4B72-A56C-CC7EC4DF88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150EF13A-AEDC-4E04-B0A4-B7867AF10307}" type="pres">
      <dgm:prSet presAssocID="{56149C55-B667-4B72-A56C-CC7EC4DF88EC}" presName="spaceRect" presStyleCnt="0"/>
      <dgm:spPr/>
    </dgm:pt>
    <dgm:pt modelId="{055B75A1-9684-4C15-9226-D5621E543043}" type="pres">
      <dgm:prSet presAssocID="{56149C55-B667-4B72-A56C-CC7EC4DF88EC}" presName="textRect" presStyleLbl="revTx" presStyleIdx="2" presStyleCnt="4">
        <dgm:presLayoutVars>
          <dgm:chMax val="1"/>
          <dgm:chPref val="1"/>
        </dgm:presLayoutVars>
      </dgm:prSet>
      <dgm:spPr/>
    </dgm:pt>
    <dgm:pt modelId="{9BC513DB-5A2B-434A-9DB0-D7543B422F97}" type="pres">
      <dgm:prSet presAssocID="{B9079084-B310-49C9-8F9E-D8F318EB00E3}" presName="sibTrans" presStyleLbl="sibTrans2D1" presStyleIdx="0" presStyleCnt="0"/>
      <dgm:spPr/>
    </dgm:pt>
    <dgm:pt modelId="{FD9CBF1F-50C3-4C7F-B69B-0B58BE5C62C6}" type="pres">
      <dgm:prSet presAssocID="{5D22F757-3511-44D1-A36E-64899C7A70B2}" presName="compNode" presStyleCnt="0"/>
      <dgm:spPr/>
    </dgm:pt>
    <dgm:pt modelId="{1829DC01-E1A8-4928-9C29-4A80A5DA363B}" type="pres">
      <dgm:prSet presAssocID="{5D22F757-3511-44D1-A36E-64899C7A70B2}" presName="iconBgRect" presStyleLbl="bgShp" presStyleIdx="3" presStyleCnt="4"/>
      <dgm:spPr/>
    </dgm:pt>
    <dgm:pt modelId="{EEF317F6-9BB7-44C7-9CE1-563FDD1C4228}" type="pres">
      <dgm:prSet presAssocID="{5D22F757-3511-44D1-A36E-64899C7A70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7B0C26C5-E620-44AF-A4D4-E7B896DA5F45}" type="pres">
      <dgm:prSet presAssocID="{5D22F757-3511-44D1-A36E-64899C7A70B2}" presName="spaceRect" presStyleCnt="0"/>
      <dgm:spPr/>
    </dgm:pt>
    <dgm:pt modelId="{DB2FC6BF-3A0C-4F57-9148-D72BC658FDB5}" type="pres">
      <dgm:prSet presAssocID="{5D22F757-3511-44D1-A36E-64899C7A70B2}" presName="textRect" presStyleLbl="revTx" presStyleIdx="3" presStyleCnt="4">
        <dgm:presLayoutVars>
          <dgm:chMax val="1"/>
          <dgm:chPref val="1"/>
        </dgm:presLayoutVars>
      </dgm:prSet>
      <dgm:spPr/>
    </dgm:pt>
  </dgm:ptLst>
  <dgm:cxnLst>
    <dgm:cxn modelId="{8C412E01-1EA1-4C77-8D10-BED1ECF96436}" type="presOf" srcId="{56149C55-B667-4B72-A56C-CC7EC4DF88EC}" destId="{055B75A1-9684-4C15-9226-D5621E543043}" srcOrd="0" destOrd="0" presId="urn:microsoft.com/office/officeart/2018/2/layout/IconCircleList"/>
    <dgm:cxn modelId="{33E73727-5061-4A03-9B62-A9F2EE804C5D}" type="presOf" srcId="{6E930281-35F9-4A7A-9B91-03E798D701C0}" destId="{09EF118B-062A-43FA-AEA0-5A7D7A15BE14}" srcOrd="0" destOrd="0" presId="urn:microsoft.com/office/officeart/2018/2/layout/IconCircleList"/>
    <dgm:cxn modelId="{C3364B28-DEAA-439C-A890-95877D246751}" type="presOf" srcId="{0D058AEA-011D-462B-B27B-4FECCB1C0A86}" destId="{F2F4B0C9-68C3-4808-8D24-41CD9A9A3C03}" srcOrd="0" destOrd="0" presId="urn:microsoft.com/office/officeart/2018/2/layout/IconCircleList"/>
    <dgm:cxn modelId="{56931965-38CE-4C56-8130-154520ECD819}" type="presOf" srcId="{54BFEBD4-6E0B-44AD-B0D7-035D6DC595D6}" destId="{8B3BE972-F247-4D47-98A7-206915347B31}" srcOrd="0" destOrd="0" presId="urn:microsoft.com/office/officeart/2018/2/layout/IconCircleList"/>
    <dgm:cxn modelId="{6F30007B-0772-4942-B58B-62124E167E41}" type="presOf" srcId="{1E5BD625-0E67-4F45-9F15-B6C9B7475A69}" destId="{3F457CCF-8873-463C-8AEA-5955A8DC6713}" srcOrd="0" destOrd="0" presId="urn:microsoft.com/office/officeart/2018/2/layout/IconCircleList"/>
    <dgm:cxn modelId="{25616081-6526-4CA1-9D7A-8CDAA92034F2}" srcId="{6E930281-35F9-4A7A-9B91-03E798D701C0}" destId="{56149C55-B667-4B72-A56C-CC7EC4DF88EC}" srcOrd="2" destOrd="0" parTransId="{314E6390-C870-4B45-8E4B-3EA319A7EFF3}" sibTransId="{B9079084-B310-49C9-8F9E-D8F318EB00E3}"/>
    <dgm:cxn modelId="{830E48B4-FB86-48E6-9273-1FB4E518DE49}" type="presOf" srcId="{5D22F757-3511-44D1-A36E-64899C7A70B2}" destId="{DB2FC6BF-3A0C-4F57-9148-D72BC658FDB5}" srcOrd="0" destOrd="0" presId="urn:microsoft.com/office/officeart/2018/2/layout/IconCircleList"/>
    <dgm:cxn modelId="{B36FC5BB-6B86-4614-B7EE-FD43069DCBEC}" type="presOf" srcId="{B9079084-B310-49C9-8F9E-D8F318EB00E3}" destId="{9BC513DB-5A2B-434A-9DB0-D7543B422F97}" srcOrd="0" destOrd="0" presId="urn:microsoft.com/office/officeart/2018/2/layout/IconCircleList"/>
    <dgm:cxn modelId="{C5536CBC-D4D7-493C-8432-8384EF428739}" srcId="{6E930281-35F9-4A7A-9B91-03E798D701C0}" destId="{0D058AEA-011D-462B-B27B-4FECCB1C0A86}" srcOrd="1" destOrd="0" parTransId="{6BA7AD7C-41B7-4FD9-BA69-FBE53549AEA0}" sibTransId="{54BFEBD4-6E0B-44AD-B0D7-035D6DC595D6}"/>
    <dgm:cxn modelId="{D824ACC8-D91D-43E8-9F6E-398BAE61924D}" srcId="{6E930281-35F9-4A7A-9B91-03E798D701C0}" destId="{5D22F757-3511-44D1-A36E-64899C7A70B2}" srcOrd="3" destOrd="0" parTransId="{745C2486-42F1-415D-9020-E64FD2FE8E28}" sibTransId="{7E0E1C47-61E9-4064-9F1A-3782429A7137}"/>
    <dgm:cxn modelId="{258581E3-75A0-43D8-AD20-91A0C8AE76E5}" srcId="{6E930281-35F9-4A7A-9B91-03E798D701C0}" destId="{BA230E14-9FBD-4C33-B124-3C1A95DF9264}" srcOrd="0" destOrd="0" parTransId="{A61378E6-5277-4A30-8574-6F8AB6746FE7}" sibTransId="{1E5BD625-0E67-4F45-9F15-B6C9B7475A69}"/>
    <dgm:cxn modelId="{BB0D4CFD-96B7-4639-9F45-9B83D2256843}" type="presOf" srcId="{BA230E14-9FBD-4C33-B124-3C1A95DF9264}" destId="{F262D4AE-95C5-4DE3-A046-7A58AC7A7DC1}" srcOrd="0" destOrd="0" presId="urn:microsoft.com/office/officeart/2018/2/layout/IconCircleList"/>
    <dgm:cxn modelId="{24E6F822-34D0-47A9-ADF7-4698BB7BD22A}" type="presParOf" srcId="{09EF118B-062A-43FA-AEA0-5A7D7A15BE14}" destId="{276AAA26-F9B9-4EC5-8B29-8E6187330796}" srcOrd="0" destOrd="0" presId="urn:microsoft.com/office/officeart/2018/2/layout/IconCircleList"/>
    <dgm:cxn modelId="{EF29F8BC-43A8-49D7-9F08-4EB9FF384276}" type="presParOf" srcId="{276AAA26-F9B9-4EC5-8B29-8E6187330796}" destId="{E73B6F1C-09E7-4E24-AA42-2844A8B1D875}" srcOrd="0" destOrd="0" presId="urn:microsoft.com/office/officeart/2018/2/layout/IconCircleList"/>
    <dgm:cxn modelId="{5B52F963-E1B1-4E86-9FAF-7BF11F0CB529}" type="presParOf" srcId="{E73B6F1C-09E7-4E24-AA42-2844A8B1D875}" destId="{CDDCDD3F-EDBF-42D9-A440-36B51510FF8B}" srcOrd="0" destOrd="0" presId="urn:microsoft.com/office/officeart/2018/2/layout/IconCircleList"/>
    <dgm:cxn modelId="{E6CBA1FA-EA89-4706-A24F-E6B18C24724C}" type="presParOf" srcId="{E73B6F1C-09E7-4E24-AA42-2844A8B1D875}" destId="{343B8BC6-70DC-4DF8-8289-B0D03EB8D189}" srcOrd="1" destOrd="0" presId="urn:microsoft.com/office/officeart/2018/2/layout/IconCircleList"/>
    <dgm:cxn modelId="{457AEF8B-297C-4682-9B59-570D02E44DF1}" type="presParOf" srcId="{E73B6F1C-09E7-4E24-AA42-2844A8B1D875}" destId="{41FDF0AB-5FF4-472B-A3AB-4555B28E5E70}" srcOrd="2" destOrd="0" presId="urn:microsoft.com/office/officeart/2018/2/layout/IconCircleList"/>
    <dgm:cxn modelId="{A0FD60E0-0A90-4171-A020-1BD7D7D64C33}" type="presParOf" srcId="{E73B6F1C-09E7-4E24-AA42-2844A8B1D875}" destId="{F262D4AE-95C5-4DE3-A046-7A58AC7A7DC1}" srcOrd="3" destOrd="0" presId="urn:microsoft.com/office/officeart/2018/2/layout/IconCircleList"/>
    <dgm:cxn modelId="{B8CC8695-9B91-4B3F-9134-64F574CAF1E6}" type="presParOf" srcId="{276AAA26-F9B9-4EC5-8B29-8E6187330796}" destId="{3F457CCF-8873-463C-8AEA-5955A8DC6713}" srcOrd="1" destOrd="0" presId="urn:microsoft.com/office/officeart/2018/2/layout/IconCircleList"/>
    <dgm:cxn modelId="{323FE465-89A1-475D-981D-ECF28FCF5D14}" type="presParOf" srcId="{276AAA26-F9B9-4EC5-8B29-8E6187330796}" destId="{81F71959-E666-44EE-BF77-97FD8329E759}" srcOrd="2" destOrd="0" presId="urn:microsoft.com/office/officeart/2018/2/layout/IconCircleList"/>
    <dgm:cxn modelId="{A0D4EFA7-AD47-4AEF-9ACB-8D4D83915DD7}" type="presParOf" srcId="{81F71959-E666-44EE-BF77-97FD8329E759}" destId="{32101F5A-4431-41C9-B4B6-CD8733976FDE}" srcOrd="0" destOrd="0" presId="urn:microsoft.com/office/officeart/2018/2/layout/IconCircleList"/>
    <dgm:cxn modelId="{5EC90211-89D1-40C6-BBDC-73E8AC315438}" type="presParOf" srcId="{81F71959-E666-44EE-BF77-97FD8329E759}" destId="{64DFD358-DEAD-4E7E-91B7-1BA9516F42CC}" srcOrd="1" destOrd="0" presId="urn:microsoft.com/office/officeart/2018/2/layout/IconCircleList"/>
    <dgm:cxn modelId="{7E9B84A4-7F2E-411F-9C07-84A33D662D5A}" type="presParOf" srcId="{81F71959-E666-44EE-BF77-97FD8329E759}" destId="{7D1FEB89-9E65-407D-AB1B-9E4388A08F73}" srcOrd="2" destOrd="0" presId="urn:microsoft.com/office/officeart/2018/2/layout/IconCircleList"/>
    <dgm:cxn modelId="{800373C6-21DC-4153-B15B-AE888B25AA91}" type="presParOf" srcId="{81F71959-E666-44EE-BF77-97FD8329E759}" destId="{F2F4B0C9-68C3-4808-8D24-41CD9A9A3C03}" srcOrd="3" destOrd="0" presId="urn:microsoft.com/office/officeart/2018/2/layout/IconCircleList"/>
    <dgm:cxn modelId="{2750C21B-B703-42FF-BC13-1BBAD80D7DF2}" type="presParOf" srcId="{276AAA26-F9B9-4EC5-8B29-8E6187330796}" destId="{8B3BE972-F247-4D47-98A7-206915347B31}" srcOrd="3" destOrd="0" presId="urn:microsoft.com/office/officeart/2018/2/layout/IconCircleList"/>
    <dgm:cxn modelId="{FE02092D-6B7A-44AC-B60F-A309B39DA3A0}" type="presParOf" srcId="{276AAA26-F9B9-4EC5-8B29-8E6187330796}" destId="{ED39459E-7317-4108-B480-8B8E9F712E01}" srcOrd="4" destOrd="0" presId="urn:microsoft.com/office/officeart/2018/2/layout/IconCircleList"/>
    <dgm:cxn modelId="{F1EF192A-346B-4657-8479-2515F4DDB5C9}" type="presParOf" srcId="{ED39459E-7317-4108-B480-8B8E9F712E01}" destId="{423743B1-36DF-444E-9264-79D5CEE8858B}" srcOrd="0" destOrd="0" presId="urn:microsoft.com/office/officeart/2018/2/layout/IconCircleList"/>
    <dgm:cxn modelId="{502420C9-7AD1-4EA7-BBA6-9BA4A80F1148}" type="presParOf" srcId="{ED39459E-7317-4108-B480-8B8E9F712E01}" destId="{B03FE546-E953-420E-8296-C5009186238F}" srcOrd="1" destOrd="0" presId="urn:microsoft.com/office/officeart/2018/2/layout/IconCircleList"/>
    <dgm:cxn modelId="{B6AFC73C-A03B-4BF1-B920-0EE6AC95DCB1}" type="presParOf" srcId="{ED39459E-7317-4108-B480-8B8E9F712E01}" destId="{150EF13A-AEDC-4E04-B0A4-B7867AF10307}" srcOrd="2" destOrd="0" presId="urn:microsoft.com/office/officeart/2018/2/layout/IconCircleList"/>
    <dgm:cxn modelId="{B96D49AF-F2F9-4F3E-BB3D-8E5402538F57}" type="presParOf" srcId="{ED39459E-7317-4108-B480-8B8E9F712E01}" destId="{055B75A1-9684-4C15-9226-D5621E543043}" srcOrd="3" destOrd="0" presId="urn:microsoft.com/office/officeart/2018/2/layout/IconCircleList"/>
    <dgm:cxn modelId="{C0C5ECA0-33BE-4B62-936A-43684E979320}" type="presParOf" srcId="{276AAA26-F9B9-4EC5-8B29-8E6187330796}" destId="{9BC513DB-5A2B-434A-9DB0-D7543B422F97}" srcOrd="5" destOrd="0" presId="urn:microsoft.com/office/officeart/2018/2/layout/IconCircleList"/>
    <dgm:cxn modelId="{8D7EA405-A3E3-47D7-9D56-E3C8D519D016}" type="presParOf" srcId="{276AAA26-F9B9-4EC5-8B29-8E6187330796}" destId="{FD9CBF1F-50C3-4C7F-B69B-0B58BE5C62C6}" srcOrd="6" destOrd="0" presId="urn:microsoft.com/office/officeart/2018/2/layout/IconCircleList"/>
    <dgm:cxn modelId="{ADD7677E-37BD-49B9-8878-0395A9941631}" type="presParOf" srcId="{FD9CBF1F-50C3-4C7F-B69B-0B58BE5C62C6}" destId="{1829DC01-E1A8-4928-9C29-4A80A5DA363B}" srcOrd="0" destOrd="0" presId="urn:microsoft.com/office/officeart/2018/2/layout/IconCircleList"/>
    <dgm:cxn modelId="{B68132DC-2718-4896-8204-34782B5F50AF}" type="presParOf" srcId="{FD9CBF1F-50C3-4C7F-B69B-0B58BE5C62C6}" destId="{EEF317F6-9BB7-44C7-9CE1-563FDD1C4228}" srcOrd="1" destOrd="0" presId="urn:microsoft.com/office/officeart/2018/2/layout/IconCircleList"/>
    <dgm:cxn modelId="{6449A4E4-5CF6-4FC0-B07D-74F701921A4D}" type="presParOf" srcId="{FD9CBF1F-50C3-4C7F-B69B-0B58BE5C62C6}" destId="{7B0C26C5-E620-44AF-A4D4-E7B896DA5F45}" srcOrd="2" destOrd="0" presId="urn:microsoft.com/office/officeart/2018/2/layout/IconCircleList"/>
    <dgm:cxn modelId="{B746EEF6-0278-4307-80AE-6A987E96F695}" type="presParOf" srcId="{FD9CBF1F-50C3-4C7F-B69B-0B58BE5C62C6}" destId="{DB2FC6BF-3A0C-4F57-9148-D72BC658FD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46F621-E64E-48BC-B9D5-93B29CD100A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56A55D-3E98-4951-B43D-14C5E20A0B62}">
      <dgm:prSet/>
      <dgm:spPr/>
      <dgm:t>
        <a:bodyPr/>
        <a:lstStyle/>
        <a:p>
          <a:pPr>
            <a:defRPr cap="all"/>
          </a:pPr>
          <a:r>
            <a:rPr lang="en-US"/>
            <a:t>Establish a better Planned schedule for meetings.</a:t>
          </a:r>
        </a:p>
      </dgm:t>
    </dgm:pt>
    <dgm:pt modelId="{41979D14-24BF-44C3-A617-06262B6AB316}" type="parTrans" cxnId="{E54F7719-948F-4409-AB96-0D6AD3C83A7F}">
      <dgm:prSet/>
      <dgm:spPr/>
      <dgm:t>
        <a:bodyPr/>
        <a:lstStyle/>
        <a:p>
          <a:endParaRPr lang="en-US"/>
        </a:p>
      </dgm:t>
    </dgm:pt>
    <dgm:pt modelId="{6AB331B0-EED4-4EFB-BDCB-E8AFE8B78A0C}" type="sibTrans" cxnId="{E54F7719-948F-4409-AB96-0D6AD3C83A7F}">
      <dgm:prSet/>
      <dgm:spPr/>
      <dgm:t>
        <a:bodyPr/>
        <a:lstStyle/>
        <a:p>
          <a:endParaRPr lang="en-US"/>
        </a:p>
      </dgm:t>
    </dgm:pt>
    <dgm:pt modelId="{047C6097-0358-40D6-8165-5C50862D8BFE}">
      <dgm:prSet/>
      <dgm:spPr/>
      <dgm:t>
        <a:bodyPr/>
        <a:lstStyle/>
        <a:p>
          <a:pPr>
            <a:defRPr cap="all"/>
          </a:pPr>
          <a:r>
            <a:rPr lang="en-US"/>
            <a:t>Guarantee all stories have clear acceptance criteria before picking them up.</a:t>
          </a:r>
        </a:p>
      </dgm:t>
    </dgm:pt>
    <dgm:pt modelId="{CDE30D16-CF35-4C84-A501-28C884A46A2D}" type="parTrans" cxnId="{39530335-C362-4016-919E-8656542350B5}">
      <dgm:prSet/>
      <dgm:spPr/>
      <dgm:t>
        <a:bodyPr/>
        <a:lstStyle/>
        <a:p>
          <a:endParaRPr lang="en-US"/>
        </a:p>
      </dgm:t>
    </dgm:pt>
    <dgm:pt modelId="{10A90B9F-52E5-4692-B62B-325E8BBDE549}" type="sibTrans" cxnId="{39530335-C362-4016-919E-8656542350B5}">
      <dgm:prSet/>
      <dgm:spPr/>
      <dgm:t>
        <a:bodyPr/>
        <a:lstStyle/>
        <a:p>
          <a:endParaRPr lang="en-US"/>
        </a:p>
      </dgm:t>
    </dgm:pt>
    <dgm:pt modelId="{FA0600C9-E642-4223-A403-D32D342E45BB}">
      <dgm:prSet/>
      <dgm:spPr/>
      <dgm:t>
        <a:bodyPr/>
        <a:lstStyle/>
        <a:p>
          <a:pPr>
            <a:defRPr cap="all"/>
          </a:pPr>
          <a:r>
            <a:rPr lang="en-US"/>
            <a:t>Update Documentations more better</a:t>
          </a:r>
        </a:p>
      </dgm:t>
    </dgm:pt>
    <dgm:pt modelId="{619A329E-80B5-43A0-A7F9-13C3DF3D2CE2}" type="parTrans" cxnId="{75C332B3-028D-4B41-9A97-7708E0D24C12}">
      <dgm:prSet/>
      <dgm:spPr/>
      <dgm:t>
        <a:bodyPr/>
        <a:lstStyle/>
        <a:p>
          <a:endParaRPr lang="en-US"/>
        </a:p>
      </dgm:t>
    </dgm:pt>
    <dgm:pt modelId="{FA2B7C58-B43F-4623-963E-01004066E7A5}" type="sibTrans" cxnId="{75C332B3-028D-4B41-9A97-7708E0D24C12}">
      <dgm:prSet/>
      <dgm:spPr/>
      <dgm:t>
        <a:bodyPr/>
        <a:lstStyle/>
        <a:p>
          <a:endParaRPr lang="en-US"/>
        </a:p>
      </dgm:t>
    </dgm:pt>
    <dgm:pt modelId="{E62C0BCA-024F-4A29-BD3E-3BF37AA9F068}">
      <dgm:prSet/>
      <dgm:spPr/>
      <dgm:t>
        <a:bodyPr/>
        <a:lstStyle/>
        <a:p>
          <a:pPr>
            <a:defRPr cap="all"/>
          </a:pPr>
          <a:r>
            <a:rPr lang="en-US"/>
            <a:t>Discussions on presentation topics and iterative updating of the presentation.</a:t>
          </a:r>
        </a:p>
      </dgm:t>
    </dgm:pt>
    <dgm:pt modelId="{C3FE87E2-1674-4C17-A68D-80750A1A2FD4}" type="parTrans" cxnId="{713F6C7D-19A0-4F27-A05F-D9CCFF23B69A}">
      <dgm:prSet/>
      <dgm:spPr/>
      <dgm:t>
        <a:bodyPr/>
        <a:lstStyle/>
        <a:p>
          <a:endParaRPr lang="en-US"/>
        </a:p>
      </dgm:t>
    </dgm:pt>
    <dgm:pt modelId="{432A8B21-0896-4F91-8B32-5C4966E8EA34}" type="sibTrans" cxnId="{713F6C7D-19A0-4F27-A05F-D9CCFF23B69A}">
      <dgm:prSet/>
      <dgm:spPr/>
      <dgm:t>
        <a:bodyPr/>
        <a:lstStyle/>
        <a:p>
          <a:endParaRPr lang="en-US"/>
        </a:p>
      </dgm:t>
    </dgm:pt>
    <dgm:pt modelId="{E19CA0BE-D059-4FDE-AEA5-2DD06E1B74A4}" type="pres">
      <dgm:prSet presAssocID="{1546F621-E64E-48BC-B9D5-93B29CD100AC}" presName="root" presStyleCnt="0">
        <dgm:presLayoutVars>
          <dgm:dir/>
          <dgm:resizeHandles val="exact"/>
        </dgm:presLayoutVars>
      </dgm:prSet>
      <dgm:spPr/>
    </dgm:pt>
    <dgm:pt modelId="{C2D565C9-4FB7-4700-B2C6-DDD8AF8A2F01}" type="pres">
      <dgm:prSet presAssocID="{1856A55D-3E98-4951-B43D-14C5E20A0B62}" presName="compNode" presStyleCnt="0"/>
      <dgm:spPr/>
    </dgm:pt>
    <dgm:pt modelId="{66FDFF67-7210-4798-87B5-10B2C7BDB237}" type="pres">
      <dgm:prSet presAssocID="{1856A55D-3E98-4951-B43D-14C5E20A0B62}" presName="iconBgRect" presStyleLbl="bgShp" presStyleIdx="0" presStyleCnt="4"/>
      <dgm:spPr/>
    </dgm:pt>
    <dgm:pt modelId="{4421DE70-E559-4057-BF04-899CD5612394}" type="pres">
      <dgm:prSet presAssocID="{1856A55D-3E98-4951-B43D-14C5E20A0B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DEEB7C83-573E-4260-9A9E-D24BB0723847}" type="pres">
      <dgm:prSet presAssocID="{1856A55D-3E98-4951-B43D-14C5E20A0B62}" presName="spaceRect" presStyleCnt="0"/>
      <dgm:spPr/>
    </dgm:pt>
    <dgm:pt modelId="{DA977150-25D5-4953-B901-8F8716BB4C15}" type="pres">
      <dgm:prSet presAssocID="{1856A55D-3E98-4951-B43D-14C5E20A0B62}" presName="textRect" presStyleLbl="revTx" presStyleIdx="0" presStyleCnt="4">
        <dgm:presLayoutVars>
          <dgm:chMax val="1"/>
          <dgm:chPref val="1"/>
        </dgm:presLayoutVars>
      </dgm:prSet>
      <dgm:spPr/>
    </dgm:pt>
    <dgm:pt modelId="{38E566E7-0859-4335-BE18-03DE0905C42F}" type="pres">
      <dgm:prSet presAssocID="{6AB331B0-EED4-4EFB-BDCB-E8AFE8B78A0C}" presName="sibTrans" presStyleCnt="0"/>
      <dgm:spPr/>
    </dgm:pt>
    <dgm:pt modelId="{5CBBC278-DD7B-4FF3-A9C6-631DFCE0E7AF}" type="pres">
      <dgm:prSet presAssocID="{047C6097-0358-40D6-8165-5C50862D8BFE}" presName="compNode" presStyleCnt="0"/>
      <dgm:spPr/>
    </dgm:pt>
    <dgm:pt modelId="{AD138D38-BCAB-4154-841E-A8DF71EC3946}" type="pres">
      <dgm:prSet presAssocID="{047C6097-0358-40D6-8165-5C50862D8BFE}" presName="iconBgRect" presStyleLbl="bgShp" presStyleIdx="1" presStyleCnt="4"/>
      <dgm:spPr/>
    </dgm:pt>
    <dgm:pt modelId="{74923E06-45BA-4FE5-9C58-7FC871FE9EC9}" type="pres">
      <dgm:prSet presAssocID="{047C6097-0358-40D6-8165-5C50862D8B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D50A254-B7D5-4E6C-B21C-B986BE1FE1A1}" type="pres">
      <dgm:prSet presAssocID="{047C6097-0358-40D6-8165-5C50862D8BFE}" presName="spaceRect" presStyleCnt="0"/>
      <dgm:spPr/>
    </dgm:pt>
    <dgm:pt modelId="{47D76E14-1B39-4590-B21E-0442476F3696}" type="pres">
      <dgm:prSet presAssocID="{047C6097-0358-40D6-8165-5C50862D8BFE}" presName="textRect" presStyleLbl="revTx" presStyleIdx="1" presStyleCnt="4">
        <dgm:presLayoutVars>
          <dgm:chMax val="1"/>
          <dgm:chPref val="1"/>
        </dgm:presLayoutVars>
      </dgm:prSet>
      <dgm:spPr/>
    </dgm:pt>
    <dgm:pt modelId="{395E8E67-AA25-4B88-8128-5E237F9A5523}" type="pres">
      <dgm:prSet presAssocID="{10A90B9F-52E5-4692-B62B-325E8BBDE549}" presName="sibTrans" presStyleCnt="0"/>
      <dgm:spPr/>
    </dgm:pt>
    <dgm:pt modelId="{189BC16A-AC2B-471A-9F23-6AD7C6562ABF}" type="pres">
      <dgm:prSet presAssocID="{FA0600C9-E642-4223-A403-D32D342E45BB}" presName="compNode" presStyleCnt="0"/>
      <dgm:spPr/>
    </dgm:pt>
    <dgm:pt modelId="{CDA00127-D819-46FC-AECB-0384EBCEC129}" type="pres">
      <dgm:prSet presAssocID="{FA0600C9-E642-4223-A403-D32D342E45BB}" presName="iconBgRect" presStyleLbl="bgShp" presStyleIdx="2" presStyleCnt="4"/>
      <dgm:spPr/>
    </dgm:pt>
    <dgm:pt modelId="{E27D3FE7-9ACA-41DA-B1CF-D5795F15D810}" type="pres">
      <dgm:prSet presAssocID="{FA0600C9-E642-4223-A403-D32D342E45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6EA64CB4-CD5D-416E-A3DA-5F011E3CBF3F}" type="pres">
      <dgm:prSet presAssocID="{FA0600C9-E642-4223-A403-D32D342E45BB}" presName="spaceRect" presStyleCnt="0"/>
      <dgm:spPr/>
    </dgm:pt>
    <dgm:pt modelId="{19A3A373-96F3-4877-B413-76AA2E677B8C}" type="pres">
      <dgm:prSet presAssocID="{FA0600C9-E642-4223-A403-D32D342E45BB}" presName="textRect" presStyleLbl="revTx" presStyleIdx="2" presStyleCnt="4">
        <dgm:presLayoutVars>
          <dgm:chMax val="1"/>
          <dgm:chPref val="1"/>
        </dgm:presLayoutVars>
      </dgm:prSet>
      <dgm:spPr/>
    </dgm:pt>
    <dgm:pt modelId="{61D58A33-9037-43B9-AFBA-2C4AB4B51FCD}" type="pres">
      <dgm:prSet presAssocID="{FA2B7C58-B43F-4623-963E-01004066E7A5}" presName="sibTrans" presStyleCnt="0"/>
      <dgm:spPr/>
    </dgm:pt>
    <dgm:pt modelId="{22D9EFB7-83D1-4BE4-90B2-6B6981E690CF}" type="pres">
      <dgm:prSet presAssocID="{E62C0BCA-024F-4A29-BD3E-3BF37AA9F068}" presName="compNode" presStyleCnt="0"/>
      <dgm:spPr/>
    </dgm:pt>
    <dgm:pt modelId="{105E3AFA-747B-4E36-B49E-FC4BBBAEC144}" type="pres">
      <dgm:prSet presAssocID="{E62C0BCA-024F-4A29-BD3E-3BF37AA9F068}" presName="iconBgRect" presStyleLbl="bgShp" presStyleIdx="3" presStyleCnt="4"/>
      <dgm:spPr/>
    </dgm:pt>
    <dgm:pt modelId="{86A99B66-D29D-451E-9534-759477385AE5}" type="pres">
      <dgm:prSet presAssocID="{E62C0BCA-024F-4A29-BD3E-3BF37AA9F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ard Room"/>
        </a:ext>
      </dgm:extLst>
    </dgm:pt>
    <dgm:pt modelId="{A7BA400B-5C9A-4F11-B9B3-F55BE1C5D8C6}" type="pres">
      <dgm:prSet presAssocID="{E62C0BCA-024F-4A29-BD3E-3BF37AA9F068}" presName="spaceRect" presStyleCnt="0"/>
      <dgm:spPr/>
    </dgm:pt>
    <dgm:pt modelId="{3220A0D0-1FB5-4B2F-8474-C8756740FE54}" type="pres">
      <dgm:prSet presAssocID="{E62C0BCA-024F-4A29-BD3E-3BF37AA9F068}" presName="textRect" presStyleLbl="revTx" presStyleIdx="3" presStyleCnt="4">
        <dgm:presLayoutVars>
          <dgm:chMax val="1"/>
          <dgm:chPref val="1"/>
        </dgm:presLayoutVars>
      </dgm:prSet>
      <dgm:spPr/>
    </dgm:pt>
  </dgm:ptLst>
  <dgm:cxnLst>
    <dgm:cxn modelId="{E54F7719-948F-4409-AB96-0D6AD3C83A7F}" srcId="{1546F621-E64E-48BC-B9D5-93B29CD100AC}" destId="{1856A55D-3E98-4951-B43D-14C5E20A0B62}" srcOrd="0" destOrd="0" parTransId="{41979D14-24BF-44C3-A617-06262B6AB316}" sibTransId="{6AB331B0-EED4-4EFB-BDCB-E8AFE8B78A0C}"/>
    <dgm:cxn modelId="{39530335-C362-4016-919E-8656542350B5}" srcId="{1546F621-E64E-48BC-B9D5-93B29CD100AC}" destId="{047C6097-0358-40D6-8165-5C50862D8BFE}" srcOrd="1" destOrd="0" parTransId="{CDE30D16-CF35-4C84-A501-28C884A46A2D}" sibTransId="{10A90B9F-52E5-4692-B62B-325E8BBDE549}"/>
    <dgm:cxn modelId="{ABCB3F5C-49DE-4441-860F-13FD120199AC}" type="presOf" srcId="{FA0600C9-E642-4223-A403-D32D342E45BB}" destId="{19A3A373-96F3-4877-B413-76AA2E677B8C}" srcOrd="0" destOrd="0" presId="urn:microsoft.com/office/officeart/2018/5/layout/IconCircleLabelList"/>
    <dgm:cxn modelId="{713F6C7D-19A0-4F27-A05F-D9CCFF23B69A}" srcId="{1546F621-E64E-48BC-B9D5-93B29CD100AC}" destId="{E62C0BCA-024F-4A29-BD3E-3BF37AA9F068}" srcOrd="3" destOrd="0" parTransId="{C3FE87E2-1674-4C17-A68D-80750A1A2FD4}" sibTransId="{432A8B21-0896-4F91-8B32-5C4966E8EA34}"/>
    <dgm:cxn modelId="{5AB607A1-A44E-4378-94AB-AA03CB701928}" type="presOf" srcId="{1856A55D-3E98-4951-B43D-14C5E20A0B62}" destId="{DA977150-25D5-4953-B901-8F8716BB4C15}" srcOrd="0" destOrd="0" presId="urn:microsoft.com/office/officeart/2018/5/layout/IconCircleLabelList"/>
    <dgm:cxn modelId="{FF1155A3-C1EC-4BF7-B8CE-CEB21CC11D36}" type="presOf" srcId="{1546F621-E64E-48BC-B9D5-93B29CD100AC}" destId="{E19CA0BE-D059-4FDE-AEA5-2DD06E1B74A4}" srcOrd="0" destOrd="0" presId="urn:microsoft.com/office/officeart/2018/5/layout/IconCircleLabelList"/>
    <dgm:cxn modelId="{F832CAAB-2092-4059-8623-FB234D1D99E9}" type="presOf" srcId="{047C6097-0358-40D6-8165-5C50862D8BFE}" destId="{47D76E14-1B39-4590-B21E-0442476F3696}" srcOrd="0" destOrd="0" presId="urn:microsoft.com/office/officeart/2018/5/layout/IconCircleLabelList"/>
    <dgm:cxn modelId="{75C332B3-028D-4B41-9A97-7708E0D24C12}" srcId="{1546F621-E64E-48BC-B9D5-93B29CD100AC}" destId="{FA0600C9-E642-4223-A403-D32D342E45BB}" srcOrd="2" destOrd="0" parTransId="{619A329E-80B5-43A0-A7F9-13C3DF3D2CE2}" sibTransId="{FA2B7C58-B43F-4623-963E-01004066E7A5}"/>
    <dgm:cxn modelId="{303A92D3-5D41-4842-AC0B-1D44999D0A1D}" type="presOf" srcId="{E62C0BCA-024F-4A29-BD3E-3BF37AA9F068}" destId="{3220A0D0-1FB5-4B2F-8474-C8756740FE54}" srcOrd="0" destOrd="0" presId="urn:microsoft.com/office/officeart/2018/5/layout/IconCircleLabelList"/>
    <dgm:cxn modelId="{1227F06F-D521-4D80-979D-29B7FFA34462}" type="presParOf" srcId="{E19CA0BE-D059-4FDE-AEA5-2DD06E1B74A4}" destId="{C2D565C9-4FB7-4700-B2C6-DDD8AF8A2F01}" srcOrd="0" destOrd="0" presId="urn:microsoft.com/office/officeart/2018/5/layout/IconCircleLabelList"/>
    <dgm:cxn modelId="{8C07AAFA-B45F-49FE-842D-8EFB6A467BAC}" type="presParOf" srcId="{C2D565C9-4FB7-4700-B2C6-DDD8AF8A2F01}" destId="{66FDFF67-7210-4798-87B5-10B2C7BDB237}" srcOrd="0" destOrd="0" presId="urn:microsoft.com/office/officeart/2018/5/layout/IconCircleLabelList"/>
    <dgm:cxn modelId="{6C94065F-BFC2-4A3A-B605-9CB391A1D825}" type="presParOf" srcId="{C2D565C9-4FB7-4700-B2C6-DDD8AF8A2F01}" destId="{4421DE70-E559-4057-BF04-899CD5612394}" srcOrd="1" destOrd="0" presId="urn:microsoft.com/office/officeart/2018/5/layout/IconCircleLabelList"/>
    <dgm:cxn modelId="{B1BEEBAC-F55B-4375-9E2D-AC5F5D976844}" type="presParOf" srcId="{C2D565C9-4FB7-4700-B2C6-DDD8AF8A2F01}" destId="{DEEB7C83-573E-4260-9A9E-D24BB0723847}" srcOrd="2" destOrd="0" presId="urn:microsoft.com/office/officeart/2018/5/layout/IconCircleLabelList"/>
    <dgm:cxn modelId="{F78518A8-60AD-4E57-A70E-443A00AB492D}" type="presParOf" srcId="{C2D565C9-4FB7-4700-B2C6-DDD8AF8A2F01}" destId="{DA977150-25D5-4953-B901-8F8716BB4C15}" srcOrd="3" destOrd="0" presId="urn:microsoft.com/office/officeart/2018/5/layout/IconCircleLabelList"/>
    <dgm:cxn modelId="{E209B353-772B-4A85-BDE3-BC39C004DCF4}" type="presParOf" srcId="{E19CA0BE-D059-4FDE-AEA5-2DD06E1B74A4}" destId="{38E566E7-0859-4335-BE18-03DE0905C42F}" srcOrd="1" destOrd="0" presId="urn:microsoft.com/office/officeart/2018/5/layout/IconCircleLabelList"/>
    <dgm:cxn modelId="{991086BA-B855-4169-AB8C-2B15D808B999}" type="presParOf" srcId="{E19CA0BE-D059-4FDE-AEA5-2DD06E1B74A4}" destId="{5CBBC278-DD7B-4FF3-A9C6-631DFCE0E7AF}" srcOrd="2" destOrd="0" presId="urn:microsoft.com/office/officeart/2018/5/layout/IconCircleLabelList"/>
    <dgm:cxn modelId="{DA54F78B-386C-4B44-BAE4-CB865D59CAF6}" type="presParOf" srcId="{5CBBC278-DD7B-4FF3-A9C6-631DFCE0E7AF}" destId="{AD138D38-BCAB-4154-841E-A8DF71EC3946}" srcOrd="0" destOrd="0" presId="urn:microsoft.com/office/officeart/2018/5/layout/IconCircleLabelList"/>
    <dgm:cxn modelId="{2838DBFF-40E0-4D12-974D-2F7507A11FC2}" type="presParOf" srcId="{5CBBC278-DD7B-4FF3-A9C6-631DFCE0E7AF}" destId="{74923E06-45BA-4FE5-9C58-7FC871FE9EC9}" srcOrd="1" destOrd="0" presId="urn:microsoft.com/office/officeart/2018/5/layout/IconCircleLabelList"/>
    <dgm:cxn modelId="{EFEA4190-A046-41E1-91C3-1417CE2773B3}" type="presParOf" srcId="{5CBBC278-DD7B-4FF3-A9C6-631DFCE0E7AF}" destId="{3D50A254-B7D5-4E6C-B21C-B986BE1FE1A1}" srcOrd="2" destOrd="0" presId="urn:microsoft.com/office/officeart/2018/5/layout/IconCircleLabelList"/>
    <dgm:cxn modelId="{A6FE7BD5-B820-4DF5-8656-CB4842204692}" type="presParOf" srcId="{5CBBC278-DD7B-4FF3-A9C6-631DFCE0E7AF}" destId="{47D76E14-1B39-4590-B21E-0442476F3696}" srcOrd="3" destOrd="0" presId="urn:microsoft.com/office/officeart/2018/5/layout/IconCircleLabelList"/>
    <dgm:cxn modelId="{9C6CAA66-AB58-4100-A940-8B08216C724A}" type="presParOf" srcId="{E19CA0BE-D059-4FDE-AEA5-2DD06E1B74A4}" destId="{395E8E67-AA25-4B88-8128-5E237F9A5523}" srcOrd="3" destOrd="0" presId="urn:microsoft.com/office/officeart/2018/5/layout/IconCircleLabelList"/>
    <dgm:cxn modelId="{F3E44954-1A83-4147-9DA0-0A2C9127F86B}" type="presParOf" srcId="{E19CA0BE-D059-4FDE-AEA5-2DD06E1B74A4}" destId="{189BC16A-AC2B-471A-9F23-6AD7C6562ABF}" srcOrd="4" destOrd="0" presId="urn:microsoft.com/office/officeart/2018/5/layout/IconCircleLabelList"/>
    <dgm:cxn modelId="{596AAFE9-0469-4DE1-9BAC-94D52BE36723}" type="presParOf" srcId="{189BC16A-AC2B-471A-9F23-6AD7C6562ABF}" destId="{CDA00127-D819-46FC-AECB-0384EBCEC129}" srcOrd="0" destOrd="0" presId="urn:microsoft.com/office/officeart/2018/5/layout/IconCircleLabelList"/>
    <dgm:cxn modelId="{10FBC887-89B8-4843-8566-14BAE704753A}" type="presParOf" srcId="{189BC16A-AC2B-471A-9F23-6AD7C6562ABF}" destId="{E27D3FE7-9ACA-41DA-B1CF-D5795F15D810}" srcOrd="1" destOrd="0" presId="urn:microsoft.com/office/officeart/2018/5/layout/IconCircleLabelList"/>
    <dgm:cxn modelId="{BB51E4AA-260E-445C-9FEA-042519B1205B}" type="presParOf" srcId="{189BC16A-AC2B-471A-9F23-6AD7C6562ABF}" destId="{6EA64CB4-CD5D-416E-A3DA-5F011E3CBF3F}" srcOrd="2" destOrd="0" presId="urn:microsoft.com/office/officeart/2018/5/layout/IconCircleLabelList"/>
    <dgm:cxn modelId="{E9C5EC35-BF7B-4955-A2D1-FE7ACBC1AF51}" type="presParOf" srcId="{189BC16A-AC2B-471A-9F23-6AD7C6562ABF}" destId="{19A3A373-96F3-4877-B413-76AA2E677B8C}" srcOrd="3" destOrd="0" presId="urn:microsoft.com/office/officeart/2018/5/layout/IconCircleLabelList"/>
    <dgm:cxn modelId="{5E5A1996-709A-4AB8-9C29-195C02297ACF}" type="presParOf" srcId="{E19CA0BE-D059-4FDE-AEA5-2DD06E1B74A4}" destId="{61D58A33-9037-43B9-AFBA-2C4AB4B51FCD}" srcOrd="5" destOrd="0" presId="urn:microsoft.com/office/officeart/2018/5/layout/IconCircleLabelList"/>
    <dgm:cxn modelId="{C961F886-9AF0-4C1F-99F4-4EEE9939123E}" type="presParOf" srcId="{E19CA0BE-D059-4FDE-AEA5-2DD06E1B74A4}" destId="{22D9EFB7-83D1-4BE4-90B2-6B6981E690CF}" srcOrd="6" destOrd="0" presId="urn:microsoft.com/office/officeart/2018/5/layout/IconCircleLabelList"/>
    <dgm:cxn modelId="{F9191871-580F-483F-97C9-0B6F19429FC7}" type="presParOf" srcId="{22D9EFB7-83D1-4BE4-90B2-6B6981E690CF}" destId="{105E3AFA-747B-4E36-B49E-FC4BBBAEC144}" srcOrd="0" destOrd="0" presId="urn:microsoft.com/office/officeart/2018/5/layout/IconCircleLabelList"/>
    <dgm:cxn modelId="{28645323-D422-43D5-AA10-AB2B282168AA}" type="presParOf" srcId="{22D9EFB7-83D1-4BE4-90B2-6B6981E690CF}" destId="{86A99B66-D29D-451E-9534-759477385AE5}" srcOrd="1" destOrd="0" presId="urn:microsoft.com/office/officeart/2018/5/layout/IconCircleLabelList"/>
    <dgm:cxn modelId="{8BF5ADA1-3DB7-4494-A4A7-8121BBFCCBD8}" type="presParOf" srcId="{22D9EFB7-83D1-4BE4-90B2-6B6981E690CF}" destId="{A7BA400B-5C9A-4F11-B9B3-F55BE1C5D8C6}" srcOrd="2" destOrd="0" presId="urn:microsoft.com/office/officeart/2018/5/layout/IconCircleLabelList"/>
    <dgm:cxn modelId="{1D437632-143F-4F0A-96D8-F310A3952F3B}" type="presParOf" srcId="{22D9EFB7-83D1-4BE4-90B2-6B6981E690CF}" destId="{3220A0D0-1FB5-4B2F-8474-C8756740FE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678DA-8BF9-4468-BDEF-22E9E1E347C3}">
      <dsp:nvSpPr>
        <dsp:cNvPr id="0" name=""/>
        <dsp:cNvSpPr/>
      </dsp:nvSpPr>
      <dsp:spPr>
        <a:xfrm>
          <a:off x="-93618" y="7798"/>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8616C-C6E1-4B34-A02C-CFD3A35AD698}">
      <dsp:nvSpPr>
        <dsp:cNvPr id="0" name=""/>
        <dsp:cNvSpPr/>
      </dsp:nvSpPr>
      <dsp:spPr>
        <a:xfrm>
          <a:off x="58533" y="120969"/>
          <a:ext cx="276639" cy="2766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BC4CD5-57D1-45DB-B7B5-D456211B80C3}">
      <dsp:nvSpPr>
        <dsp:cNvPr id="0" name=""/>
        <dsp:cNvSpPr/>
      </dsp:nvSpPr>
      <dsp:spPr>
        <a:xfrm>
          <a:off x="487324" y="7798"/>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Homepage</a:t>
          </a:r>
        </a:p>
      </dsp:txBody>
      <dsp:txXfrm>
        <a:off x="487324" y="7798"/>
        <a:ext cx="5845577" cy="502981"/>
      </dsp:txXfrm>
    </dsp:sp>
    <dsp:sp modelId="{24442D37-22B1-4358-A2E8-B3BB88FA4B34}">
      <dsp:nvSpPr>
        <dsp:cNvPr id="0" name=""/>
        <dsp:cNvSpPr/>
      </dsp:nvSpPr>
      <dsp:spPr>
        <a:xfrm>
          <a:off x="-93618" y="636524"/>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AC8B1-3B7E-4701-A3E2-0B3D85F6E41E}">
      <dsp:nvSpPr>
        <dsp:cNvPr id="0" name=""/>
        <dsp:cNvSpPr/>
      </dsp:nvSpPr>
      <dsp:spPr>
        <a:xfrm>
          <a:off x="58533" y="749695"/>
          <a:ext cx="276639" cy="2766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7D89B0-5914-4C20-93FF-FED656A77F7B}">
      <dsp:nvSpPr>
        <dsp:cNvPr id="0" name=""/>
        <dsp:cNvSpPr/>
      </dsp:nvSpPr>
      <dsp:spPr>
        <a:xfrm>
          <a:off x="487324" y="636524"/>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Appointment Booking</a:t>
          </a:r>
        </a:p>
      </dsp:txBody>
      <dsp:txXfrm>
        <a:off x="487324" y="636524"/>
        <a:ext cx="5845577" cy="502981"/>
      </dsp:txXfrm>
    </dsp:sp>
    <dsp:sp modelId="{9B7FD958-D126-480C-9321-01C56AEC2363}">
      <dsp:nvSpPr>
        <dsp:cNvPr id="0" name=""/>
        <dsp:cNvSpPr/>
      </dsp:nvSpPr>
      <dsp:spPr>
        <a:xfrm>
          <a:off x="-93618" y="1265250"/>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F6E44-6B96-4BA6-8E89-B9C1867F7524}">
      <dsp:nvSpPr>
        <dsp:cNvPr id="0" name=""/>
        <dsp:cNvSpPr/>
      </dsp:nvSpPr>
      <dsp:spPr>
        <a:xfrm>
          <a:off x="58533" y="1378421"/>
          <a:ext cx="276639" cy="2766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3C9D43-1BBE-4E1F-AAC3-6A0D58C6B9B8}">
      <dsp:nvSpPr>
        <dsp:cNvPr id="0" name=""/>
        <dsp:cNvSpPr/>
      </dsp:nvSpPr>
      <dsp:spPr>
        <a:xfrm>
          <a:off x="298950" y="1280199"/>
          <a:ext cx="6222325"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Medication Reminder</a:t>
          </a:r>
        </a:p>
      </dsp:txBody>
      <dsp:txXfrm>
        <a:off x="298950" y="1280199"/>
        <a:ext cx="6222325" cy="502981"/>
      </dsp:txXfrm>
    </dsp:sp>
    <dsp:sp modelId="{B3955D41-0248-4B62-8215-02917E53633B}">
      <dsp:nvSpPr>
        <dsp:cNvPr id="0" name=""/>
        <dsp:cNvSpPr/>
      </dsp:nvSpPr>
      <dsp:spPr>
        <a:xfrm>
          <a:off x="-93618" y="2985013"/>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DA4E3-5EFC-4831-8E97-0AE3F1635DF9}">
      <dsp:nvSpPr>
        <dsp:cNvPr id="0" name=""/>
        <dsp:cNvSpPr/>
      </dsp:nvSpPr>
      <dsp:spPr>
        <a:xfrm>
          <a:off x="58533" y="2007148"/>
          <a:ext cx="276639" cy="27663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C2F47-A902-4674-88CF-631B6C984EA4}">
      <dsp:nvSpPr>
        <dsp:cNvPr id="0" name=""/>
        <dsp:cNvSpPr/>
      </dsp:nvSpPr>
      <dsp:spPr>
        <a:xfrm>
          <a:off x="487324" y="1893977"/>
          <a:ext cx="5845577" cy="502981"/>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Lab Test Booking </a:t>
          </a:r>
        </a:p>
      </dsp:txBody>
      <dsp:txXfrm>
        <a:off x="487324" y="1893977"/>
        <a:ext cx="5845577" cy="502981"/>
      </dsp:txXfrm>
    </dsp:sp>
    <dsp:sp modelId="{7784E1AE-8315-46F5-AC99-1940EF74E955}">
      <dsp:nvSpPr>
        <dsp:cNvPr id="0" name=""/>
        <dsp:cNvSpPr/>
      </dsp:nvSpPr>
      <dsp:spPr>
        <a:xfrm>
          <a:off x="-93618" y="2522703"/>
          <a:ext cx="6427656" cy="502981"/>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1B272659-B1B6-4D2A-8A82-27DF48F32FE8}">
      <dsp:nvSpPr>
        <dsp:cNvPr id="0" name=""/>
        <dsp:cNvSpPr/>
      </dsp:nvSpPr>
      <dsp:spPr>
        <a:xfrm>
          <a:off x="58533" y="2635874"/>
          <a:ext cx="276639" cy="27663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67C1-F019-4C55-80D0-3FED3431BA88}">
      <dsp:nvSpPr>
        <dsp:cNvPr id="0" name=""/>
        <dsp:cNvSpPr/>
      </dsp:nvSpPr>
      <dsp:spPr>
        <a:xfrm>
          <a:off x="487324" y="2522703"/>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Meditation Session</a:t>
          </a:r>
        </a:p>
      </dsp:txBody>
      <dsp:txXfrm>
        <a:off x="487324" y="2522703"/>
        <a:ext cx="5845577" cy="502981"/>
      </dsp:txXfrm>
    </dsp:sp>
    <dsp:sp modelId="{8CDEE3CB-7660-4D61-9608-C8E9BC13C976}">
      <dsp:nvSpPr>
        <dsp:cNvPr id="0" name=""/>
        <dsp:cNvSpPr/>
      </dsp:nvSpPr>
      <dsp:spPr>
        <a:xfrm>
          <a:off x="-93618" y="3151429"/>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B8103-95D6-4823-B851-2FF1CDE3EBAF}">
      <dsp:nvSpPr>
        <dsp:cNvPr id="0" name=""/>
        <dsp:cNvSpPr/>
      </dsp:nvSpPr>
      <dsp:spPr>
        <a:xfrm>
          <a:off x="58533" y="3264600"/>
          <a:ext cx="276639" cy="27663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E61CF-4216-4E45-931C-F46D2DDF044C}">
      <dsp:nvSpPr>
        <dsp:cNvPr id="0" name=""/>
        <dsp:cNvSpPr/>
      </dsp:nvSpPr>
      <dsp:spPr>
        <a:xfrm>
          <a:off x="487324" y="3151429"/>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Search doctor</a:t>
          </a:r>
        </a:p>
      </dsp:txBody>
      <dsp:txXfrm>
        <a:off x="487324" y="3151429"/>
        <a:ext cx="5845577" cy="502981"/>
      </dsp:txXfrm>
    </dsp:sp>
    <dsp:sp modelId="{9536005F-FA21-47E2-A0E7-3882F79BCFB3}">
      <dsp:nvSpPr>
        <dsp:cNvPr id="0" name=""/>
        <dsp:cNvSpPr/>
      </dsp:nvSpPr>
      <dsp:spPr>
        <a:xfrm>
          <a:off x="-93618" y="3780156"/>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0BC26-85C3-48F1-9E35-94138DA1B811}">
      <dsp:nvSpPr>
        <dsp:cNvPr id="0" name=""/>
        <dsp:cNvSpPr/>
      </dsp:nvSpPr>
      <dsp:spPr>
        <a:xfrm>
          <a:off x="58533" y="3893327"/>
          <a:ext cx="276639" cy="276639"/>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48205-1D3C-4A3A-A887-86CB7A8CF8EC}">
      <dsp:nvSpPr>
        <dsp:cNvPr id="0" name=""/>
        <dsp:cNvSpPr/>
      </dsp:nvSpPr>
      <dsp:spPr>
        <a:xfrm>
          <a:off x="487324" y="3780156"/>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Health Resources</a:t>
          </a:r>
        </a:p>
      </dsp:txBody>
      <dsp:txXfrm>
        <a:off x="487324" y="3780156"/>
        <a:ext cx="5845577" cy="502981"/>
      </dsp:txXfrm>
    </dsp:sp>
    <dsp:sp modelId="{48FECD81-CD0D-9C4C-AEB5-2D1056D047CF}">
      <dsp:nvSpPr>
        <dsp:cNvPr id="0" name=""/>
        <dsp:cNvSpPr/>
      </dsp:nvSpPr>
      <dsp:spPr>
        <a:xfrm>
          <a:off x="-93618" y="4408882"/>
          <a:ext cx="6427656" cy="502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EE734-E2DE-CB4F-A20A-5A694FB8DB7B}">
      <dsp:nvSpPr>
        <dsp:cNvPr id="0" name=""/>
        <dsp:cNvSpPr/>
      </dsp:nvSpPr>
      <dsp:spPr>
        <a:xfrm>
          <a:off x="58533" y="4522053"/>
          <a:ext cx="276639" cy="276639"/>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98B70-F553-3243-92D6-61F3F414B4A7}">
      <dsp:nvSpPr>
        <dsp:cNvPr id="0" name=""/>
        <dsp:cNvSpPr/>
      </dsp:nvSpPr>
      <dsp:spPr>
        <a:xfrm>
          <a:off x="487324" y="4408882"/>
          <a:ext cx="5845577" cy="50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232" tIns="53232" rIns="53232" bIns="53232" numCol="1" spcCol="1270" anchor="ctr" anchorCtr="0">
          <a:noAutofit/>
        </a:bodyPr>
        <a:lstStyle/>
        <a:p>
          <a:pPr marL="0" lvl="0" indent="0" algn="l" defTabSz="711200">
            <a:lnSpc>
              <a:spcPct val="100000"/>
            </a:lnSpc>
            <a:spcBef>
              <a:spcPct val="0"/>
            </a:spcBef>
            <a:spcAft>
              <a:spcPct val="35000"/>
            </a:spcAft>
            <a:buNone/>
          </a:pPr>
          <a:r>
            <a:rPr lang="en-US" sz="1600" kern="1200"/>
            <a:t>Symptoms Tracker</a:t>
          </a:r>
        </a:p>
      </dsp:txBody>
      <dsp:txXfrm>
        <a:off x="487324" y="4408882"/>
        <a:ext cx="5845577" cy="5029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92E5F-EFE6-4E47-A582-6CB5CFCF41FF}">
      <dsp:nvSpPr>
        <dsp:cNvPr id="0" name=""/>
        <dsp:cNvSpPr/>
      </dsp:nvSpPr>
      <dsp:spPr>
        <a:xfrm>
          <a:off x="762194" y="431963"/>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77950-BD52-4618-B597-4DD6CF590AC6}">
      <dsp:nvSpPr>
        <dsp:cNvPr id="0" name=""/>
        <dsp:cNvSpPr/>
      </dsp:nvSpPr>
      <dsp:spPr>
        <a:xfrm>
          <a:off x="8092" y="1394082"/>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1. </a:t>
          </a:r>
          <a:r>
            <a:rPr lang="en-US" sz="1800" u="sng" kern="1200"/>
            <a:t>Login &amp; Signup</a:t>
          </a:r>
          <a:endParaRPr lang="en-US" sz="1800" kern="1200"/>
        </a:p>
      </dsp:txBody>
      <dsp:txXfrm>
        <a:off x="8092" y="1394082"/>
        <a:ext cx="2320312" cy="348046"/>
      </dsp:txXfrm>
    </dsp:sp>
    <dsp:sp modelId="{20EA078A-3851-43D0-B5A4-FB5F4DEE25B2}">
      <dsp:nvSpPr>
        <dsp:cNvPr id="0" name=""/>
        <dsp:cNvSpPr/>
      </dsp:nvSpPr>
      <dsp:spPr>
        <a:xfrm>
          <a:off x="8092" y="1811902"/>
          <a:ext cx="2320312" cy="210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Font typeface="Wingdings" pitchFamily="2" charset="2"/>
            <a:buNone/>
          </a:pPr>
          <a:r>
            <a:rPr lang="en-US" sz="1400" kern="1200"/>
            <a:t>implementation of login and signup functionality for both doctors and patients.</a:t>
          </a:r>
        </a:p>
        <a:p>
          <a:pPr marL="0" lvl="0" indent="0" algn="ctr" defTabSz="622300">
            <a:lnSpc>
              <a:spcPct val="90000"/>
            </a:lnSpc>
            <a:spcBef>
              <a:spcPct val="0"/>
            </a:spcBef>
            <a:spcAft>
              <a:spcPct val="35000"/>
            </a:spcAft>
            <a:buFont typeface="Wingdings" pitchFamily="2" charset="2"/>
            <a:buNone/>
          </a:pPr>
          <a:r>
            <a:rPr lang="en-US" sz="1400" kern="1200"/>
            <a:t>Integrated authentication mechanisms to ensure secure access.</a:t>
          </a:r>
        </a:p>
      </dsp:txBody>
      <dsp:txXfrm>
        <a:off x="8092" y="1811902"/>
        <a:ext cx="2320312" cy="2108678"/>
      </dsp:txXfrm>
    </dsp:sp>
    <dsp:sp modelId="{F7FD0D08-AAFF-4C91-AF75-435E5BDC427D}">
      <dsp:nvSpPr>
        <dsp:cNvPr id="0" name=""/>
        <dsp:cNvSpPr/>
      </dsp:nvSpPr>
      <dsp:spPr>
        <a:xfrm>
          <a:off x="3488561" y="431963"/>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8803D-B003-4DF3-A983-24A1BBD744C7}">
      <dsp:nvSpPr>
        <dsp:cNvPr id="0" name=""/>
        <dsp:cNvSpPr/>
      </dsp:nvSpPr>
      <dsp:spPr>
        <a:xfrm>
          <a:off x="2734460" y="1394082"/>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2. Forgot Password</a:t>
          </a:r>
        </a:p>
      </dsp:txBody>
      <dsp:txXfrm>
        <a:off x="2734460" y="1394082"/>
        <a:ext cx="2320312" cy="348046"/>
      </dsp:txXfrm>
    </dsp:sp>
    <dsp:sp modelId="{A77351D9-F3E0-4E15-8A17-6F9CDA7D76FA}">
      <dsp:nvSpPr>
        <dsp:cNvPr id="0" name=""/>
        <dsp:cNvSpPr/>
      </dsp:nvSpPr>
      <dsp:spPr>
        <a:xfrm>
          <a:off x="2734460" y="1811902"/>
          <a:ext cx="2320312" cy="210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Developed and deployed the forgot password feature for both doctors and patients.</a:t>
          </a:r>
        </a:p>
        <a:p>
          <a:pPr marL="0" lvl="0" indent="0" algn="ctr" defTabSz="622300">
            <a:lnSpc>
              <a:spcPct val="90000"/>
            </a:lnSpc>
            <a:spcBef>
              <a:spcPct val="0"/>
            </a:spcBef>
            <a:spcAft>
              <a:spcPct val="35000"/>
            </a:spcAft>
            <a:buNone/>
          </a:pPr>
          <a:r>
            <a:rPr lang="en-US" sz="1400" kern="1200"/>
            <a:t>Implemented email verification and password reset functionality.</a:t>
          </a:r>
        </a:p>
      </dsp:txBody>
      <dsp:txXfrm>
        <a:off x="2734460" y="1811902"/>
        <a:ext cx="2320312" cy="2108678"/>
      </dsp:txXfrm>
    </dsp:sp>
    <dsp:sp modelId="{FEF5F215-63C5-4207-AD74-6B2A50D522D7}">
      <dsp:nvSpPr>
        <dsp:cNvPr id="0" name=""/>
        <dsp:cNvSpPr/>
      </dsp:nvSpPr>
      <dsp:spPr>
        <a:xfrm>
          <a:off x="6214928" y="431963"/>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46681-C148-4208-9516-F39B9106E7FE}">
      <dsp:nvSpPr>
        <dsp:cNvPr id="0" name=""/>
        <dsp:cNvSpPr/>
      </dsp:nvSpPr>
      <dsp:spPr>
        <a:xfrm>
          <a:off x="5460827" y="1394082"/>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3. </a:t>
          </a:r>
          <a:r>
            <a:rPr lang="en-US" sz="1800" u="sng" kern="1200"/>
            <a:t>Appointment Booking</a:t>
          </a:r>
          <a:endParaRPr lang="en-US" sz="1800" kern="1200"/>
        </a:p>
      </dsp:txBody>
      <dsp:txXfrm>
        <a:off x="5460827" y="1394082"/>
        <a:ext cx="2320312" cy="348046"/>
      </dsp:txXfrm>
    </dsp:sp>
    <dsp:sp modelId="{5C8F2A8C-550D-410B-940C-E1AE945EF526}">
      <dsp:nvSpPr>
        <dsp:cNvPr id="0" name=""/>
        <dsp:cNvSpPr/>
      </dsp:nvSpPr>
      <dsp:spPr>
        <a:xfrm>
          <a:off x="5460827" y="1811902"/>
          <a:ext cx="2320312" cy="210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Designed and implemented appointment booking system for patients to schedule appointments with doctors.</a:t>
          </a:r>
        </a:p>
        <a:p>
          <a:pPr marL="0" lvl="0" indent="0" algn="ctr" defTabSz="622300">
            <a:lnSpc>
              <a:spcPct val="90000"/>
            </a:lnSpc>
            <a:spcBef>
              <a:spcPct val="0"/>
            </a:spcBef>
            <a:spcAft>
              <a:spcPct val="35000"/>
            </a:spcAft>
            <a:buNone/>
          </a:pPr>
          <a:r>
            <a:rPr lang="en-US" sz="1400" kern="1200"/>
            <a:t>Integrated calendar functionality to allow doctors to manage their availability.</a:t>
          </a:r>
        </a:p>
        <a:p>
          <a:pPr marL="0" lvl="0" indent="0" algn="ctr" defTabSz="622300">
            <a:lnSpc>
              <a:spcPct val="90000"/>
            </a:lnSpc>
            <a:spcBef>
              <a:spcPct val="0"/>
            </a:spcBef>
            <a:spcAft>
              <a:spcPct val="35000"/>
            </a:spcAft>
            <a:buNone/>
          </a:pPr>
          <a:r>
            <a:rPr lang="en-US" sz="1400" kern="1200"/>
            <a:t>Implemented notification system to alert users about upcoming appointments.</a:t>
          </a:r>
        </a:p>
      </dsp:txBody>
      <dsp:txXfrm>
        <a:off x="5460827" y="1811902"/>
        <a:ext cx="2320312" cy="2108678"/>
      </dsp:txXfrm>
    </dsp:sp>
    <dsp:sp modelId="{6ED8AB19-7AE8-40A0-A832-1D3FCA6AFF7A}">
      <dsp:nvSpPr>
        <dsp:cNvPr id="0" name=""/>
        <dsp:cNvSpPr/>
      </dsp:nvSpPr>
      <dsp:spPr>
        <a:xfrm>
          <a:off x="8941296" y="431963"/>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98F42A-0BC1-48E0-B473-637CED3F96AF}">
      <dsp:nvSpPr>
        <dsp:cNvPr id="0" name=""/>
        <dsp:cNvSpPr/>
      </dsp:nvSpPr>
      <dsp:spPr>
        <a:xfrm>
          <a:off x="8187194" y="1394082"/>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4. </a:t>
          </a:r>
          <a:r>
            <a:rPr lang="en-US" sz="1800" u="sng" kern="1200"/>
            <a:t>Homepage</a:t>
          </a:r>
          <a:endParaRPr lang="en-US" sz="1800" kern="1200"/>
        </a:p>
      </dsp:txBody>
      <dsp:txXfrm>
        <a:off x="8187194" y="1394082"/>
        <a:ext cx="2320312" cy="348046"/>
      </dsp:txXfrm>
    </dsp:sp>
    <dsp:sp modelId="{6DEAE51A-2779-4258-9A21-269352174139}">
      <dsp:nvSpPr>
        <dsp:cNvPr id="0" name=""/>
        <dsp:cNvSpPr/>
      </dsp:nvSpPr>
      <dsp:spPr>
        <a:xfrm>
          <a:off x="8187194" y="1811902"/>
          <a:ext cx="2320312" cy="210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Created a user-friendly homepage with intuitive navigation for both doctors and patients.</a:t>
          </a:r>
        </a:p>
        <a:p>
          <a:pPr marL="0" lvl="0" indent="0" algn="ctr" defTabSz="622300">
            <a:lnSpc>
              <a:spcPct val="90000"/>
            </a:lnSpc>
            <a:spcBef>
              <a:spcPct val="0"/>
            </a:spcBef>
            <a:spcAft>
              <a:spcPct val="35000"/>
            </a:spcAft>
            <a:buNone/>
          </a:pPr>
          <a:r>
            <a:rPr lang="en-US" sz="1400" kern="1200"/>
            <a:t>Incorporated relevant information and features such as search functionality, quick access to appointments, and announcements.</a:t>
          </a:r>
        </a:p>
      </dsp:txBody>
      <dsp:txXfrm>
        <a:off x="8187194" y="1811902"/>
        <a:ext cx="2320312" cy="2108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C9A8F-EF53-4FED-BD31-A10CC0EB8276}">
      <dsp:nvSpPr>
        <dsp:cNvPr id="0" name=""/>
        <dsp:cNvSpPr/>
      </dsp:nvSpPr>
      <dsp:spPr>
        <a:xfrm>
          <a:off x="135913" y="559507"/>
          <a:ext cx="796393" cy="7963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1A191-0248-4411-A7FE-E1F2CEDEF432}">
      <dsp:nvSpPr>
        <dsp:cNvPr id="0" name=""/>
        <dsp:cNvSpPr/>
      </dsp:nvSpPr>
      <dsp:spPr>
        <a:xfrm>
          <a:off x="303156" y="726749"/>
          <a:ext cx="461908" cy="46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838B9-5987-49A6-BE19-B9DC4B6E66D6}">
      <dsp:nvSpPr>
        <dsp:cNvPr id="0" name=""/>
        <dsp:cNvSpPr/>
      </dsp:nvSpPr>
      <dsp:spPr>
        <a:xfrm>
          <a:off x="1102963"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Good Collaboration and pairing work done despite remote work.</a:t>
          </a:r>
        </a:p>
      </dsp:txBody>
      <dsp:txXfrm>
        <a:off x="1102963" y="559507"/>
        <a:ext cx="1877212" cy="796393"/>
      </dsp:txXfrm>
    </dsp:sp>
    <dsp:sp modelId="{377AFFF5-8CD7-4748-BCFF-259353BC7DD6}">
      <dsp:nvSpPr>
        <dsp:cNvPr id="0" name=""/>
        <dsp:cNvSpPr/>
      </dsp:nvSpPr>
      <dsp:spPr>
        <a:xfrm>
          <a:off x="3307266" y="559507"/>
          <a:ext cx="796393" cy="7963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B8A5E-8FDB-4AFF-9808-363F7AAC1DBE}">
      <dsp:nvSpPr>
        <dsp:cNvPr id="0" name=""/>
        <dsp:cNvSpPr/>
      </dsp:nvSpPr>
      <dsp:spPr>
        <a:xfrm>
          <a:off x="3474508" y="726749"/>
          <a:ext cx="461908" cy="46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5F1C7-48CA-411F-A47D-E7AC6E811551}">
      <dsp:nvSpPr>
        <dsp:cNvPr id="0" name=""/>
        <dsp:cNvSpPr/>
      </dsp:nvSpPr>
      <dsp:spPr>
        <a:xfrm>
          <a:off x="4274315"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Team Bonding became strong.</a:t>
          </a:r>
        </a:p>
      </dsp:txBody>
      <dsp:txXfrm>
        <a:off x="4274315" y="559507"/>
        <a:ext cx="1877212" cy="796393"/>
      </dsp:txXfrm>
    </dsp:sp>
    <dsp:sp modelId="{5B313B20-505C-43F3-9A18-9AC14FCCF31C}">
      <dsp:nvSpPr>
        <dsp:cNvPr id="0" name=""/>
        <dsp:cNvSpPr/>
      </dsp:nvSpPr>
      <dsp:spPr>
        <a:xfrm>
          <a:off x="6478618" y="559507"/>
          <a:ext cx="796393" cy="7963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DEB70-E02F-489F-A938-C48820273710}">
      <dsp:nvSpPr>
        <dsp:cNvPr id="0" name=""/>
        <dsp:cNvSpPr/>
      </dsp:nvSpPr>
      <dsp:spPr>
        <a:xfrm>
          <a:off x="6645860" y="726749"/>
          <a:ext cx="461908" cy="46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05E0A-C0D3-464B-A141-31E263AE481B}">
      <dsp:nvSpPr>
        <dsp:cNvPr id="0" name=""/>
        <dsp:cNvSpPr/>
      </dsp:nvSpPr>
      <dsp:spPr>
        <a:xfrm>
          <a:off x="7445667" y="559507"/>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Started working in pairs to complete huge and difficult tasks.</a:t>
          </a:r>
        </a:p>
      </dsp:txBody>
      <dsp:txXfrm>
        <a:off x="7445667" y="559507"/>
        <a:ext cx="1877212" cy="796393"/>
      </dsp:txXfrm>
    </dsp:sp>
    <dsp:sp modelId="{05BEE183-4DB7-4616-BCB3-12AE2D6B4F04}">
      <dsp:nvSpPr>
        <dsp:cNvPr id="0" name=""/>
        <dsp:cNvSpPr/>
      </dsp:nvSpPr>
      <dsp:spPr>
        <a:xfrm>
          <a:off x="135913" y="1911329"/>
          <a:ext cx="796393" cy="7963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B3C1B-10ED-4B36-B179-374EF675C397}">
      <dsp:nvSpPr>
        <dsp:cNvPr id="0" name=""/>
        <dsp:cNvSpPr/>
      </dsp:nvSpPr>
      <dsp:spPr>
        <a:xfrm>
          <a:off x="303156" y="2078572"/>
          <a:ext cx="461908" cy="461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B239DD-FFF4-4718-AB9E-A4319641629F}">
      <dsp:nvSpPr>
        <dsp:cNvPr id="0" name=""/>
        <dsp:cNvSpPr/>
      </dsp:nvSpPr>
      <dsp:spPr>
        <a:xfrm>
          <a:off x="1102963"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Deliverables on time.</a:t>
          </a:r>
        </a:p>
      </dsp:txBody>
      <dsp:txXfrm>
        <a:off x="1102963" y="1911329"/>
        <a:ext cx="1877212" cy="796393"/>
      </dsp:txXfrm>
    </dsp:sp>
    <dsp:sp modelId="{A5AF328B-7E0C-470F-883B-3CC95583F9B2}">
      <dsp:nvSpPr>
        <dsp:cNvPr id="0" name=""/>
        <dsp:cNvSpPr/>
      </dsp:nvSpPr>
      <dsp:spPr>
        <a:xfrm>
          <a:off x="3307266" y="1911329"/>
          <a:ext cx="796393" cy="7963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F2063-2A3F-4DE9-AA25-AA89F896AE8B}">
      <dsp:nvSpPr>
        <dsp:cNvPr id="0" name=""/>
        <dsp:cNvSpPr/>
      </dsp:nvSpPr>
      <dsp:spPr>
        <a:xfrm>
          <a:off x="3474508" y="2078572"/>
          <a:ext cx="461908" cy="4619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4A4155-E43F-4053-9787-51A59B47EC6E}">
      <dsp:nvSpPr>
        <dsp:cNvPr id="0" name=""/>
        <dsp:cNvSpPr/>
      </dsp:nvSpPr>
      <dsp:spPr>
        <a:xfrm>
          <a:off x="4274315" y="1911329"/>
          <a:ext cx="1877212" cy="796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Incorporated professors feedback</a:t>
          </a:r>
        </a:p>
      </dsp:txBody>
      <dsp:txXfrm>
        <a:off x="4274315" y="1911329"/>
        <a:ext cx="1877212" cy="796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CDD3F-EDBF-42D9-A440-36B51510FF8B}">
      <dsp:nvSpPr>
        <dsp:cNvPr id="0" name=""/>
        <dsp:cNvSpPr/>
      </dsp:nvSpPr>
      <dsp:spPr>
        <a:xfrm>
          <a:off x="33173"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B8BC6-70DC-4DF8-8289-B0D03EB8D189}">
      <dsp:nvSpPr>
        <dsp:cNvPr id="0" name=""/>
        <dsp:cNvSpPr/>
      </dsp:nvSpPr>
      <dsp:spPr>
        <a:xfrm>
          <a:off x="294297" y="373579"/>
          <a:ext cx="721197" cy="721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D4AE-95C5-4DE3-A046-7A58AC7A7DC1}">
      <dsp:nvSpPr>
        <dsp:cNvPr id="0" name=""/>
        <dsp:cNvSpPr/>
      </dsp:nvSpPr>
      <dsp:spPr>
        <a:xfrm>
          <a:off x="1543070"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Meeting times </a:t>
          </a:r>
          <a:r>
            <a:rPr lang="en-US" sz="1800" kern="1200" err="1"/>
            <a:t>planing</a:t>
          </a:r>
          <a:endParaRPr lang="en-US" sz="1800" kern="1200"/>
        </a:p>
      </dsp:txBody>
      <dsp:txXfrm>
        <a:off x="1543070" y="112455"/>
        <a:ext cx="2930976" cy="1243444"/>
      </dsp:txXfrm>
    </dsp:sp>
    <dsp:sp modelId="{32101F5A-4431-41C9-B4B6-CD8733976FDE}">
      <dsp:nvSpPr>
        <dsp:cNvPr id="0" name=""/>
        <dsp:cNvSpPr/>
      </dsp:nvSpPr>
      <dsp:spPr>
        <a:xfrm>
          <a:off x="4984747" y="112455"/>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FD358-DEAD-4E7E-91B7-1BA9516F42CC}">
      <dsp:nvSpPr>
        <dsp:cNvPr id="0" name=""/>
        <dsp:cNvSpPr/>
      </dsp:nvSpPr>
      <dsp:spPr>
        <a:xfrm>
          <a:off x="5245870" y="373579"/>
          <a:ext cx="721197" cy="721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4B0C9-68C3-4808-8D24-41CD9A9A3C03}">
      <dsp:nvSpPr>
        <dsp:cNvPr id="0" name=""/>
        <dsp:cNvSpPr/>
      </dsp:nvSpPr>
      <dsp:spPr>
        <a:xfrm>
          <a:off x="6494644" y="112455"/>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Coding redundancies</a:t>
          </a:r>
        </a:p>
      </dsp:txBody>
      <dsp:txXfrm>
        <a:off x="6494644" y="112455"/>
        <a:ext cx="2930976" cy="1243444"/>
      </dsp:txXfrm>
    </dsp:sp>
    <dsp:sp modelId="{423743B1-36DF-444E-9264-79D5CEE8858B}">
      <dsp:nvSpPr>
        <dsp:cNvPr id="0" name=""/>
        <dsp:cNvSpPr/>
      </dsp:nvSpPr>
      <dsp:spPr>
        <a:xfrm>
          <a:off x="33173"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3FE546-E953-420E-8296-C5009186238F}">
      <dsp:nvSpPr>
        <dsp:cNvPr id="0" name=""/>
        <dsp:cNvSpPr/>
      </dsp:nvSpPr>
      <dsp:spPr>
        <a:xfrm>
          <a:off x="294297" y="2172452"/>
          <a:ext cx="721197" cy="721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5B75A1-9684-4C15-9226-D5621E543043}">
      <dsp:nvSpPr>
        <dsp:cNvPr id="0" name=""/>
        <dsp:cNvSpPr/>
      </dsp:nvSpPr>
      <dsp:spPr>
        <a:xfrm>
          <a:off x="1543070"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Discussions about what should be done in the presentations and sprints should be discussed in every meeting.</a:t>
          </a:r>
        </a:p>
      </dsp:txBody>
      <dsp:txXfrm>
        <a:off x="1543070" y="1911329"/>
        <a:ext cx="2930976" cy="1243444"/>
      </dsp:txXfrm>
    </dsp:sp>
    <dsp:sp modelId="{1829DC01-E1A8-4928-9C29-4A80A5DA363B}">
      <dsp:nvSpPr>
        <dsp:cNvPr id="0" name=""/>
        <dsp:cNvSpPr/>
      </dsp:nvSpPr>
      <dsp:spPr>
        <a:xfrm>
          <a:off x="4984747" y="1911329"/>
          <a:ext cx="1243444" cy="12434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F317F6-9BB7-44C7-9CE1-563FDD1C4228}">
      <dsp:nvSpPr>
        <dsp:cNvPr id="0" name=""/>
        <dsp:cNvSpPr/>
      </dsp:nvSpPr>
      <dsp:spPr>
        <a:xfrm>
          <a:off x="5245870" y="2172452"/>
          <a:ext cx="721197" cy="7211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2FC6BF-3A0C-4F57-9148-D72BC658FDB5}">
      <dsp:nvSpPr>
        <dsp:cNvPr id="0" name=""/>
        <dsp:cNvSpPr/>
      </dsp:nvSpPr>
      <dsp:spPr>
        <a:xfrm>
          <a:off x="6494644" y="1911329"/>
          <a:ext cx="2930976" cy="1243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Updates on how much the work is done should be discussed in the meetings.</a:t>
          </a:r>
        </a:p>
      </dsp:txBody>
      <dsp:txXfrm>
        <a:off x="6494644" y="1911329"/>
        <a:ext cx="2930976" cy="12434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DFF67-7210-4798-87B5-10B2C7BDB237}">
      <dsp:nvSpPr>
        <dsp:cNvPr id="0" name=""/>
        <dsp:cNvSpPr/>
      </dsp:nvSpPr>
      <dsp:spPr>
        <a:xfrm>
          <a:off x="513067" y="457880"/>
          <a:ext cx="1243995" cy="124399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21DE70-E559-4057-BF04-899CD5612394}">
      <dsp:nvSpPr>
        <dsp:cNvPr id="0" name=""/>
        <dsp:cNvSpPr/>
      </dsp:nvSpPr>
      <dsp:spPr>
        <a:xfrm>
          <a:off x="778180" y="722993"/>
          <a:ext cx="713768" cy="71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77150-25D5-4953-B901-8F8716BB4C15}">
      <dsp:nvSpPr>
        <dsp:cNvPr id="0" name=""/>
        <dsp:cNvSpPr/>
      </dsp:nvSpPr>
      <dsp:spPr>
        <a:xfrm>
          <a:off x="115396"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Establish a better Planned schedule for meetings.</a:t>
          </a:r>
        </a:p>
      </dsp:txBody>
      <dsp:txXfrm>
        <a:off x="115396" y="2089349"/>
        <a:ext cx="2039337" cy="720000"/>
      </dsp:txXfrm>
    </dsp:sp>
    <dsp:sp modelId="{AD138D38-BCAB-4154-841E-A8DF71EC3946}">
      <dsp:nvSpPr>
        <dsp:cNvPr id="0" name=""/>
        <dsp:cNvSpPr/>
      </dsp:nvSpPr>
      <dsp:spPr>
        <a:xfrm>
          <a:off x="2909288" y="457880"/>
          <a:ext cx="1243995" cy="124399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23E06-45BA-4FE5-9C58-7FC871FE9EC9}">
      <dsp:nvSpPr>
        <dsp:cNvPr id="0" name=""/>
        <dsp:cNvSpPr/>
      </dsp:nvSpPr>
      <dsp:spPr>
        <a:xfrm>
          <a:off x="3174402" y="722993"/>
          <a:ext cx="713768" cy="71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76E14-1B39-4590-B21E-0442476F3696}">
      <dsp:nvSpPr>
        <dsp:cNvPr id="0" name=""/>
        <dsp:cNvSpPr/>
      </dsp:nvSpPr>
      <dsp:spPr>
        <a:xfrm>
          <a:off x="2511617"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Guarantee all stories have clear acceptance criteria before picking them up.</a:t>
          </a:r>
        </a:p>
      </dsp:txBody>
      <dsp:txXfrm>
        <a:off x="2511617" y="2089349"/>
        <a:ext cx="2039337" cy="720000"/>
      </dsp:txXfrm>
    </dsp:sp>
    <dsp:sp modelId="{CDA00127-D819-46FC-AECB-0384EBCEC129}">
      <dsp:nvSpPr>
        <dsp:cNvPr id="0" name=""/>
        <dsp:cNvSpPr/>
      </dsp:nvSpPr>
      <dsp:spPr>
        <a:xfrm>
          <a:off x="5305509" y="457880"/>
          <a:ext cx="1243995" cy="124399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D3FE7-9ACA-41DA-B1CF-D5795F15D810}">
      <dsp:nvSpPr>
        <dsp:cNvPr id="0" name=""/>
        <dsp:cNvSpPr/>
      </dsp:nvSpPr>
      <dsp:spPr>
        <a:xfrm>
          <a:off x="5570623" y="722993"/>
          <a:ext cx="713768" cy="71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3A373-96F3-4877-B413-76AA2E677B8C}">
      <dsp:nvSpPr>
        <dsp:cNvPr id="0" name=""/>
        <dsp:cNvSpPr/>
      </dsp:nvSpPr>
      <dsp:spPr>
        <a:xfrm>
          <a:off x="4907839"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Update Documentations more better</a:t>
          </a:r>
        </a:p>
      </dsp:txBody>
      <dsp:txXfrm>
        <a:off x="4907839" y="2089349"/>
        <a:ext cx="2039337" cy="720000"/>
      </dsp:txXfrm>
    </dsp:sp>
    <dsp:sp modelId="{105E3AFA-747B-4E36-B49E-FC4BBBAEC144}">
      <dsp:nvSpPr>
        <dsp:cNvPr id="0" name=""/>
        <dsp:cNvSpPr/>
      </dsp:nvSpPr>
      <dsp:spPr>
        <a:xfrm>
          <a:off x="7701731" y="457880"/>
          <a:ext cx="1243995" cy="124399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99B66-D29D-451E-9534-759477385AE5}">
      <dsp:nvSpPr>
        <dsp:cNvPr id="0" name=""/>
        <dsp:cNvSpPr/>
      </dsp:nvSpPr>
      <dsp:spPr>
        <a:xfrm>
          <a:off x="7966844" y="722993"/>
          <a:ext cx="713768" cy="71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0A0D0-1FB5-4B2F-8474-C8756740FE54}">
      <dsp:nvSpPr>
        <dsp:cNvPr id="0" name=""/>
        <dsp:cNvSpPr/>
      </dsp:nvSpPr>
      <dsp:spPr>
        <a:xfrm>
          <a:off x="7304060" y="2089349"/>
          <a:ext cx="20393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Discussions on presentation topics and iterative updating of the presentation.</a:t>
          </a:r>
        </a:p>
      </dsp:txBody>
      <dsp:txXfrm>
        <a:off x="7304060" y="2089349"/>
        <a:ext cx="203933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19.704"/>
    </inkml:context>
    <inkml:brush xml:id="br0">
      <inkml:brushProperty name="width" value="0.1" units="cm"/>
      <inkml:brushProperty name="height" value="0.1" units="cm"/>
    </inkml:brush>
  </inkml:definitions>
  <inkml:trace contextRef="#ctx0" brushRef="#br0">1049 7968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19.705"/>
    </inkml:context>
    <inkml:brush xml:id="br0">
      <inkml:brushProperty name="width" value="0.1" units="cm"/>
      <inkml:brushProperty name="height" value="0.1" units="cm"/>
    </inkml:brush>
  </inkml:definitions>
  <inkml:trace contextRef="#ctx0" brushRef="#br0">1250 9747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23.689"/>
    </inkml:context>
    <inkml:brush xml:id="br0">
      <inkml:brushProperty name="width" value="0.1" units="cm"/>
      <inkml:brushProperty name="height" value="0.1" units="cm"/>
    </inkml:brush>
  </inkml:definitions>
  <inkml:trace contextRef="#ctx0" brushRef="#br0">2912 14914 16383 0 0,'1'0'0'0'0,"0"0"0"0"0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1"/>
    </inkml:context>
    <inkml:brush xml:id="br0">
      <inkml:brushProperty name="width" value="0.1" units="cm"/>
      <inkml:brushProperty name="height" value="0.1" units="cm"/>
    </inkml:brush>
  </inkml:definitions>
  <inkml:trace contextRef="#ctx0" brushRef="#br0">26656 5803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2"/>
    </inkml:context>
    <inkml:brush xml:id="br0">
      <inkml:brushProperty name="width" value="0.1" units="cm"/>
      <inkml:brushProperty name="height" value="0.1" units="cm"/>
    </inkml:brush>
  </inkml:definitions>
  <inkml:trace contextRef="#ctx0" brushRef="#br0">905 10414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53"/>
    </inkml:context>
    <inkml:brush xml:id="br0">
      <inkml:brushProperty name="width" value="0.1" units="cm"/>
      <inkml:brushProperty name="height" value="0.1" units="cm"/>
    </inkml:brush>
  </inkml:definitions>
  <inkml:trace contextRef="#ctx0" brushRef="#br0">648 8836 16383 0 0,'1'1'0'0'0,"0"0"0"0"0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221"/>
    </inkml:context>
    <inkml:brush xml:id="br0">
      <inkml:brushProperty name="width" value="0.1" units="cm"/>
      <inkml:brushProperty name="height" value="0.1" units="cm"/>
    </inkml:brush>
  </inkml:definitions>
  <inkml:trace contextRef="#ctx0" brushRef="#br0">670 13017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14"/>
    </inkml:context>
    <inkml:brush xml:id="br0">
      <inkml:brushProperty name="width" value="0.1" units="cm"/>
      <inkml:brushProperty name="height" value="0.1" units="cm"/>
    </inkml:brush>
  </inkml:definitions>
  <inkml:trace contextRef="#ctx0" brushRef="#br0">18962 9392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8:39:31.315"/>
    </inkml:context>
    <inkml:brush xml:id="br0">
      <inkml:brushProperty name="width" value="0.1" units="cm"/>
      <inkml:brushProperty name="height" value="0.1" units="cm"/>
    </inkml:brush>
  </inkml:definitions>
  <inkml:trace contextRef="#ctx0" brushRef="#br0">1167 13813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34B92-8520-414D-8CF1-BC8C7C543BBD}" type="datetimeFigureOut">
              <a:rPr lang="en-US" smtClean="0"/>
              <a:t>3/21/2024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E2E83-B353-7944-B712-EE9B8FEB3981}" type="slidenum">
              <a:rPr lang="en-US" smtClean="0"/>
              <a:t>‹#›</a:t>
            </a:fld>
            <a:endParaRPr lang="en-US"/>
          </a:p>
        </p:txBody>
      </p:sp>
    </p:spTree>
    <p:extLst>
      <p:ext uri="{BB962C8B-B14F-4D97-AF65-F5344CB8AC3E}">
        <p14:creationId xmlns:p14="http://schemas.microsoft.com/office/powerpoint/2010/main" val="278902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2</a:t>
            </a:fld>
            <a:endParaRPr lang="en-US"/>
          </a:p>
        </p:txBody>
      </p:sp>
    </p:spTree>
    <p:extLst>
      <p:ext uri="{BB962C8B-B14F-4D97-AF65-F5344CB8AC3E}">
        <p14:creationId xmlns:p14="http://schemas.microsoft.com/office/powerpoint/2010/main" val="715221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3</a:t>
            </a:fld>
            <a:endParaRPr lang="en-US"/>
          </a:p>
        </p:txBody>
      </p:sp>
    </p:spTree>
    <p:extLst>
      <p:ext uri="{BB962C8B-B14F-4D97-AF65-F5344CB8AC3E}">
        <p14:creationId xmlns:p14="http://schemas.microsoft.com/office/powerpoint/2010/main" val="82482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6</a:t>
            </a:fld>
            <a:endParaRPr lang="en-US"/>
          </a:p>
        </p:txBody>
      </p:sp>
    </p:spTree>
    <p:extLst>
      <p:ext uri="{BB962C8B-B14F-4D97-AF65-F5344CB8AC3E}">
        <p14:creationId xmlns:p14="http://schemas.microsoft.com/office/powerpoint/2010/main" val="296468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0E2E83-B353-7944-B712-EE9B8FEB3981}" type="slidenum">
              <a:rPr lang="en-US" smtClean="0"/>
              <a:t>14</a:t>
            </a:fld>
            <a:endParaRPr lang="en-US"/>
          </a:p>
        </p:txBody>
      </p:sp>
    </p:spTree>
    <p:extLst>
      <p:ext uri="{BB962C8B-B14F-4D97-AF65-F5344CB8AC3E}">
        <p14:creationId xmlns:p14="http://schemas.microsoft.com/office/powerpoint/2010/main" val="224600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51</a:t>
            </a:fld>
            <a:endParaRPr lang="en-US"/>
          </a:p>
        </p:txBody>
      </p:sp>
    </p:spTree>
    <p:extLst>
      <p:ext uri="{BB962C8B-B14F-4D97-AF65-F5344CB8AC3E}">
        <p14:creationId xmlns:p14="http://schemas.microsoft.com/office/powerpoint/2010/main" val="2235107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33DD-3DF2-F3C1-53B7-103190461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D095CF-1DE9-3FFF-7930-3887A273B4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6FCC3E-C5E1-D052-DDA5-4262B05BA0BE}"/>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ADE9ADF1-4FB2-0EA0-DFBD-08C4AA056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36DA8-E056-C65C-CE97-FA359534AF47}"/>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25833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398C-590C-DF54-25B9-E2A660A08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EE84D5-8834-8FAB-FA26-AE72E8820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BA752-C979-3D5A-6BB4-93DD784C2B08}"/>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807BB617-3D04-F5A1-BCB3-05917A6CE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8626-A016-2BFF-DF70-6877645675B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52071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4DB4F-D912-2AEA-2974-E01E398D32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C5E78F-C134-EEA4-B468-AB3F91EAA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5C7892-85B4-26DA-51AE-BBF42D541AD5}"/>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88405E73-3B1F-22E8-B841-6E5AA10E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BC3FA-2672-25D0-E5D6-F4D074055F7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888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941FB-FDE6-3DD0-33A4-593AD5DF9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94F02-5ED5-20D4-D710-DD275CC4B0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7CF1E-071D-EC6E-54DE-2B165BEAF0CD}"/>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DE78D7E7-3A58-68BC-458A-396D03044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1C64F-E082-EF85-DCC3-D45312E76878}"/>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51107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5A5D-C3D9-859C-2A7D-AC65E3B1E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E0A33-90CB-8A7E-A99A-8AFB91BA9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CC4F2-3FF5-9095-5B4B-AFB3E1080C56}"/>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44F17218-27C2-6363-ECA2-F8720AE19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6C855-C4B9-665C-6C60-330B3F95F66E}"/>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00122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2740-B6E6-3619-0F75-5AEC8343E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06FBD-3A45-119F-C159-B4A10CD00D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7FBEA5-DD72-5831-02D4-0CD393109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895B99-61BB-8698-8459-D54CEEC238DC}"/>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6" name="Footer Placeholder 5">
            <a:extLst>
              <a:ext uri="{FF2B5EF4-FFF2-40B4-BE49-F238E27FC236}">
                <a16:creationId xmlns:a16="http://schemas.microsoft.com/office/drawing/2014/main" id="{766C10B9-1678-A64A-67E0-0957A1921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46B1A-2833-B8DF-93BA-E74160B91CE1}"/>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7156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662C-B53D-B2D8-7128-DF1564F0AC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919AB-8E76-95D2-B203-B8EE58226D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C90633-4FBB-7115-1A52-BD7B1D128A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502453-C07F-1645-3B24-216577045E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CF4ED-F665-FB1E-E041-593B0835A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40C8D7-7E97-D74A-8B88-1E57E5015D58}"/>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8" name="Footer Placeholder 7">
            <a:extLst>
              <a:ext uri="{FF2B5EF4-FFF2-40B4-BE49-F238E27FC236}">
                <a16:creationId xmlns:a16="http://schemas.microsoft.com/office/drawing/2014/main" id="{F294D4E2-CF22-EAA1-7765-F0CE093AE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6A3C1-08DE-B9A7-DDDB-6F8B8CEC8D1F}"/>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77692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B49F-5E69-9C0C-11E8-84F738B231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03F15D-A130-399B-E2F5-60F9360FBD3C}"/>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4" name="Footer Placeholder 3">
            <a:extLst>
              <a:ext uri="{FF2B5EF4-FFF2-40B4-BE49-F238E27FC236}">
                <a16:creationId xmlns:a16="http://schemas.microsoft.com/office/drawing/2014/main" id="{1A47FB96-CB97-152C-8F99-DB9DEE3777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1B62E1-8942-4232-EB06-615EDC02B500}"/>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65408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DA1D5-2B27-3F1B-6CAC-131F907BEF3D}"/>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3" name="Footer Placeholder 2">
            <a:extLst>
              <a:ext uri="{FF2B5EF4-FFF2-40B4-BE49-F238E27FC236}">
                <a16:creationId xmlns:a16="http://schemas.microsoft.com/office/drawing/2014/main" id="{9583B719-E0E4-E694-87BE-1DBADCACD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A6B2F1-B06C-A2EA-E1FB-46019CEA86A2}"/>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195744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F06F-E6E9-60D1-D653-F0EFB04CE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42EB3-4FBB-254A-8151-9D1C8D7A6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8FC6C6-0B3A-2A2F-8186-71E76F0DC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77920-5353-BBBF-5967-6F1C0A3B612C}"/>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6" name="Footer Placeholder 5">
            <a:extLst>
              <a:ext uri="{FF2B5EF4-FFF2-40B4-BE49-F238E27FC236}">
                <a16:creationId xmlns:a16="http://schemas.microsoft.com/office/drawing/2014/main" id="{62253E6F-E03D-57E7-FA11-CD58B5FD5B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C9F08-9D66-A2E5-5E4C-87B04450EDD3}"/>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2653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4F53-7E15-050F-10AA-3C7FC7E3E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BDDC32-5BCA-3DAE-BF39-3F0043C9E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9F8457-4AAE-1FF2-7031-5AD970A79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E7725-19D9-BBB6-2E4B-97C10434C247}"/>
              </a:ext>
            </a:extLst>
          </p:cNvPr>
          <p:cNvSpPr>
            <a:spLocks noGrp="1"/>
          </p:cNvSpPr>
          <p:nvPr>
            <p:ph type="dt" sz="half" idx="10"/>
          </p:nvPr>
        </p:nvSpPr>
        <p:spPr/>
        <p:txBody>
          <a:bodyPr/>
          <a:lstStyle/>
          <a:p>
            <a:fld id="{8BF70B44-3C83-2748-A759-97500384750D}" type="datetimeFigureOut">
              <a:rPr lang="en-US" smtClean="0"/>
              <a:t>3/21/2024</a:t>
            </a:fld>
            <a:endParaRPr lang="en-US"/>
          </a:p>
        </p:txBody>
      </p:sp>
      <p:sp>
        <p:nvSpPr>
          <p:cNvPr id="6" name="Footer Placeholder 5">
            <a:extLst>
              <a:ext uri="{FF2B5EF4-FFF2-40B4-BE49-F238E27FC236}">
                <a16:creationId xmlns:a16="http://schemas.microsoft.com/office/drawing/2014/main" id="{EF698AAE-53CB-C7D9-2290-94755EE92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F7A73-C316-6164-E6CE-1488D612706D}"/>
              </a:ext>
            </a:extLst>
          </p:cNvPr>
          <p:cNvSpPr>
            <a:spLocks noGrp="1"/>
          </p:cNvSpPr>
          <p:nvPr>
            <p:ph type="sldNum" sz="quarter" idx="12"/>
          </p:nvPr>
        </p:nvSpPr>
        <p:spPr/>
        <p:txBody>
          <a:bodyPr/>
          <a:lstStyle/>
          <a:p>
            <a:fld id="{5B20FDAE-2640-EC48-AE1B-397844C78C14}" type="slidenum">
              <a:rPr lang="en-US" smtClean="0"/>
              <a:t>‹#›</a:t>
            </a:fld>
            <a:endParaRPr lang="en-US"/>
          </a:p>
        </p:txBody>
      </p:sp>
    </p:spTree>
    <p:extLst>
      <p:ext uri="{BB962C8B-B14F-4D97-AF65-F5344CB8AC3E}">
        <p14:creationId xmlns:p14="http://schemas.microsoft.com/office/powerpoint/2010/main" val="350556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7BFB68-3DB3-A1D2-350A-BF4482329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F6C8DE-0703-D4F6-FC0C-165A62F07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AA434-0553-58E1-23C9-A0C49BE90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70B44-3C83-2748-A759-97500384750D}" type="datetimeFigureOut">
              <a:rPr lang="en-US" smtClean="0"/>
              <a:t>3/21/2024</a:t>
            </a:fld>
            <a:endParaRPr lang="en-US"/>
          </a:p>
        </p:txBody>
      </p:sp>
      <p:sp>
        <p:nvSpPr>
          <p:cNvPr id="5" name="Footer Placeholder 4">
            <a:extLst>
              <a:ext uri="{FF2B5EF4-FFF2-40B4-BE49-F238E27FC236}">
                <a16:creationId xmlns:a16="http://schemas.microsoft.com/office/drawing/2014/main" id="{E72917A1-979A-03D6-91BD-170BC8074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8B534-3AAB-784B-AB85-91E527A1C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0FDAE-2640-EC48-AE1B-397844C78C14}" type="slidenum">
              <a:rPr lang="en-US" smtClean="0"/>
              <a:t>‹#›</a:t>
            </a:fld>
            <a:endParaRPr lang="en-US"/>
          </a:p>
        </p:txBody>
      </p:sp>
    </p:spTree>
    <p:extLst>
      <p:ext uri="{BB962C8B-B14F-4D97-AF65-F5344CB8AC3E}">
        <p14:creationId xmlns:p14="http://schemas.microsoft.com/office/powerpoint/2010/main" val="3673150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26" Type="http://schemas.openxmlformats.org/officeDocument/2006/relationships/image" Target="../media/image58.png"/><Relationship Id="rId3" Type="http://schemas.openxmlformats.org/officeDocument/2006/relationships/image" Target="../media/image40.svg"/><Relationship Id="rId21" Type="http://schemas.openxmlformats.org/officeDocument/2006/relationships/customXml" Target="../ink/ink4.xml"/><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59.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customXml" Target="../ink/ink6.xml"/><Relationship Id="rId5" Type="http://schemas.openxmlformats.org/officeDocument/2006/relationships/image" Target="../media/image42.svg"/><Relationship Id="rId15" Type="http://schemas.openxmlformats.org/officeDocument/2006/relationships/image" Target="../media/image52.svg"/><Relationship Id="rId23" Type="http://schemas.openxmlformats.org/officeDocument/2006/relationships/customXml" Target="../ink/ink5.xml"/><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0.jpe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picpedia.org/handwriting/a/agenda.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mailto:sm69485n@pace.edu" TargetMode="External"/><Relationship Id="rId4" Type="http://schemas.openxmlformats.org/officeDocument/2006/relationships/hyperlink" Target="mailto:student%20pace%20email%20id"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png"/><Relationship Id="rId4" Type="http://schemas.openxmlformats.org/officeDocument/2006/relationships/customXml" Target="../ink/ink8.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more-aishwarya/OneCare/wiki/OneCare-%E2%80%90-Pace-University-Capstone-Project" TargetMode="External"/><Relationship Id="rId2" Type="http://schemas.openxmlformats.org/officeDocument/2006/relationships/hyperlink" Target="https://github.com/more-aishwarya/OneCareCapstone" TargetMode="External"/><Relationship Id="rId1" Type="http://schemas.openxmlformats.org/officeDocument/2006/relationships/slideLayout" Target="../slideLayouts/slideLayout6.xml"/><Relationship Id="rId5" Type="http://schemas.openxmlformats.org/officeDocument/2006/relationships/image" Target="../media/image121.sv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mailto:pk39545n@pace.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erson with a stethoscope around her neck&#10;&#10;Description automatically generated">
            <a:extLst>
              <a:ext uri="{FF2B5EF4-FFF2-40B4-BE49-F238E27FC236}">
                <a16:creationId xmlns:a16="http://schemas.microsoft.com/office/drawing/2014/main" id="{2F72174A-F5DF-5857-2BD7-33C2F6E46134}"/>
              </a:ext>
            </a:extLst>
          </p:cNvPr>
          <p:cNvPicPr>
            <a:picLocks noChangeAspect="1"/>
          </p:cNvPicPr>
          <p:nvPr/>
        </p:nvPicPr>
        <p:blipFill>
          <a:blip r:embed="rId2"/>
          <a:stretch>
            <a:fillRect/>
          </a:stretch>
        </p:blipFill>
        <p:spPr>
          <a:xfrm>
            <a:off x="1302857" y="643467"/>
            <a:ext cx="5773126" cy="5571066"/>
          </a:xfrm>
          <a:prstGeom prst="rect">
            <a:avLst/>
          </a:prstGeom>
        </p:spPr>
      </p:pic>
      <p:grpSp>
        <p:nvGrpSpPr>
          <p:cNvPr id="41" name="Group 40">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42"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D56947-B3F4-D286-2511-FBE7EF11D6CC}"/>
                  </a:ext>
                </a:extLst>
              </p14:cNvPr>
              <p14:cNvContentPartPr/>
              <p14:nvPr/>
            </p14:nvContentPartPr>
            <p14:xfrm>
              <a:off x="-322163" y="3240200"/>
              <a:ext cx="12699" cy="12699"/>
            </p14:xfrm>
          </p:contentPart>
        </mc:Choice>
        <mc:Fallback xmlns="">
          <p:pic>
            <p:nvPicPr>
              <p:cNvPr id="2" name="Ink 1">
                <a:extLst>
                  <a:ext uri="{FF2B5EF4-FFF2-40B4-BE49-F238E27FC236}">
                    <a16:creationId xmlns:a16="http://schemas.microsoft.com/office/drawing/2014/main" id="{85D56947-B3F4-D286-2511-FBE7EF11D6CC}"/>
                  </a:ext>
                </a:extLst>
              </p:cNvPr>
              <p:cNvPicPr/>
              <p:nvPr/>
            </p:nvPicPr>
            <p:blipFill>
              <a:blip r:embed="rId4"/>
              <a:stretch>
                <a:fillRect/>
              </a:stretch>
            </p:blipFill>
            <p:spPr>
              <a:xfrm>
                <a:off x="-957113" y="2605250"/>
                <a:ext cx="1269900" cy="12699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A1E607B-035B-B16B-9EC2-7CA82F557CB3}"/>
                  </a:ext>
                </a:extLst>
              </p14:cNvPr>
              <p14:cNvContentPartPr/>
              <p14:nvPr/>
            </p14:nvContentPartPr>
            <p14:xfrm>
              <a:off x="-225288" y="4094500"/>
              <a:ext cx="12699" cy="12699"/>
            </p14:xfrm>
          </p:contentPart>
        </mc:Choice>
        <mc:Fallback xmlns="">
          <p:pic>
            <p:nvPicPr>
              <p:cNvPr id="3" name="Ink 2">
                <a:extLst>
                  <a:ext uri="{FF2B5EF4-FFF2-40B4-BE49-F238E27FC236}">
                    <a16:creationId xmlns:a16="http://schemas.microsoft.com/office/drawing/2014/main" id="{3A1E607B-035B-B16B-9EC2-7CA82F557CB3}"/>
                  </a:ext>
                </a:extLst>
              </p:cNvPr>
              <p:cNvPicPr/>
              <p:nvPr/>
            </p:nvPicPr>
            <p:blipFill>
              <a:blip r:embed="rId4"/>
              <a:stretch>
                <a:fillRect/>
              </a:stretch>
            </p:blipFill>
            <p:spPr>
              <a:xfrm>
                <a:off x="-860238" y="3459550"/>
                <a:ext cx="1269900" cy="1269900"/>
              </a:xfrm>
              <a:prstGeom prst="rect">
                <a:avLst/>
              </a:prstGeom>
            </p:spPr>
          </p:pic>
        </mc:Fallback>
      </mc:AlternateContent>
    </p:spTree>
    <p:extLst>
      <p:ext uri="{BB962C8B-B14F-4D97-AF65-F5344CB8AC3E}">
        <p14:creationId xmlns:p14="http://schemas.microsoft.com/office/powerpoint/2010/main" val="560982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4D5D8-1AA7-4E3C-4F81-A986991E6B63}"/>
              </a:ext>
            </a:extLst>
          </p:cNvPr>
          <p:cNvSpPr txBox="1"/>
          <p:nvPr/>
        </p:nvSpPr>
        <p:spPr>
          <a:xfrm>
            <a:off x="527730" y="1055687"/>
            <a:ext cx="3302000" cy="2719388"/>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rmAutofit/>
          </a:bodyPr>
          <a:lstStyle/>
          <a:p>
            <a:pPr>
              <a:lnSpc>
                <a:spcPct val="90000"/>
              </a:lnSpc>
              <a:spcAft>
                <a:spcPts val="600"/>
              </a:spcAft>
            </a:pPr>
            <a:r>
              <a:rPr lang="en-US" sz="2400" u="sng"/>
              <a:t>Participation:</a:t>
            </a:r>
          </a:p>
          <a:p>
            <a:pPr marL="342900" indent="-342900">
              <a:lnSpc>
                <a:spcPct val="90000"/>
              </a:lnSpc>
              <a:spcAft>
                <a:spcPts val="600"/>
              </a:spcAft>
              <a:buFont typeface="Wingdings" pitchFamily="2" charset="2"/>
              <a:buChar char="ü"/>
            </a:pPr>
            <a:r>
              <a:rPr lang="en-US" sz="2400"/>
              <a:t>Prompt Attendance: Attend meetings on time.</a:t>
            </a:r>
          </a:p>
          <a:p>
            <a:pPr marL="342900" indent="-342900">
              <a:lnSpc>
                <a:spcPct val="90000"/>
              </a:lnSpc>
              <a:spcAft>
                <a:spcPts val="600"/>
              </a:spcAft>
              <a:buFont typeface="Wingdings" pitchFamily="2" charset="2"/>
              <a:buChar char="ü"/>
            </a:pPr>
            <a:r>
              <a:rPr lang="en-US" sz="2400"/>
              <a:t>Regular Attendance: Notify earlier if unable to attend.</a:t>
            </a:r>
          </a:p>
        </p:txBody>
      </p:sp>
      <p:sp>
        <p:nvSpPr>
          <p:cNvPr id="3" name="TextBox 2">
            <a:extLst>
              <a:ext uri="{FF2B5EF4-FFF2-40B4-BE49-F238E27FC236}">
                <a16:creationId xmlns:a16="http://schemas.microsoft.com/office/drawing/2014/main" id="{280E7852-498E-A3F7-AFA9-57A2D867B887}"/>
              </a:ext>
            </a:extLst>
          </p:cNvPr>
          <p:cNvSpPr txBox="1"/>
          <p:nvPr/>
        </p:nvSpPr>
        <p:spPr>
          <a:xfrm>
            <a:off x="4004130" y="1055687"/>
            <a:ext cx="7527925" cy="2719388"/>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rm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nSpc>
                <a:spcPct val="90000"/>
              </a:lnSpc>
              <a:spcAft>
                <a:spcPts val="600"/>
              </a:spcAft>
            </a:pPr>
            <a:r>
              <a:rPr lang="en-US" sz="2200" u="sng"/>
              <a:t>Communication:</a:t>
            </a:r>
          </a:p>
          <a:p>
            <a:pPr marL="342900" indent="-342900">
              <a:lnSpc>
                <a:spcPct val="90000"/>
              </a:lnSpc>
              <a:spcAft>
                <a:spcPts val="600"/>
              </a:spcAft>
              <a:buFont typeface="Wingdings" pitchFamily="2" charset="2"/>
              <a:buChar char="ü"/>
            </a:pPr>
            <a:r>
              <a:rPr lang="en-US" sz="2200"/>
              <a:t>Zoom Meetings: Weekly, meaningful discussions with cameras on.</a:t>
            </a:r>
          </a:p>
          <a:p>
            <a:pPr marL="342900" indent="-342900">
              <a:lnSpc>
                <a:spcPct val="90000"/>
              </a:lnSpc>
              <a:spcAft>
                <a:spcPts val="600"/>
              </a:spcAft>
              <a:buFont typeface="Wingdings" pitchFamily="2" charset="2"/>
              <a:buChar char="ü"/>
            </a:pPr>
            <a:r>
              <a:rPr lang="en-US" sz="2200" err="1"/>
              <a:t>Whatsapp</a:t>
            </a:r>
            <a:r>
              <a:rPr lang="en-US" sz="2200"/>
              <a:t> Group: Quick communication &amp; urgent matters.</a:t>
            </a:r>
          </a:p>
          <a:p>
            <a:pPr marL="342900" indent="-342900">
              <a:lnSpc>
                <a:spcPct val="90000"/>
              </a:lnSpc>
              <a:spcAft>
                <a:spcPts val="600"/>
              </a:spcAft>
              <a:buFont typeface="Wingdings" pitchFamily="2" charset="2"/>
              <a:buChar char="ü"/>
            </a:pPr>
            <a:r>
              <a:rPr lang="en-US" sz="2200"/>
              <a:t>OneDrive: Sharing final deliverables &amp; collaborative editing.</a:t>
            </a:r>
          </a:p>
          <a:p>
            <a:pPr marL="342900" indent="-342900">
              <a:lnSpc>
                <a:spcPct val="90000"/>
              </a:lnSpc>
              <a:spcAft>
                <a:spcPts val="600"/>
              </a:spcAft>
              <a:buFont typeface="Wingdings" pitchFamily="2" charset="2"/>
              <a:buChar char="ü"/>
            </a:pPr>
            <a:r>
              <a:rPr lang="en-US" sz="2200"/>
              <a:t>Database Management: Efficient organization of project data.</a:t>
            </a:r>
          </a:p>
        </p:txBody>
      </p:sp>
      <p:sp>
        <p:nvSpPr>
          <p:cNvPr id="4" name="TextBox 3">
            <a:extLst>
              <a:ext uri="{FF2B5EF4-FFF2-40B4-BE49-F238E27FC236}">
                <a16:creationId xmlns:a16="http://schemas.microsoft.com/office/drawing/2014/main" id="{F3212E28-EB73-8C48-3079-B21088B39FFA}"/>
              </a:ext>
            </a:extLst>
          </p:cNvPr>
          <p:cNvSpPr txBox="1"/>
          <p:nvPr/>
        </p:nvSpPr>
        <p:spPr>
          <a:xfrm>
            <a:off x="512309" y="3775075"/>
            <a:ext cx="4151313" cy="2782888"/>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rm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nSpc>
                <a:spcPct val="90000"/>
              </a:lnSpc>
              <a:spcAft>
                <a:spcPts val="600"/>
              </a:spcAft>
            </a:pPr>
            <a:r>
              <a:rPr lang="en-US" sz="2400" u="sng"/>
              <a:t>Work Distribution:</a:t>
            </a:r>
          </a:p>
          <a:p>
            <a:pPr marL="342900" indent="-342900">
              <a:lnSpc>
                <a:spcPct val="90000"/>
              </a:lnSpc>
              <a:spcAft>
                <a:spcPts val="600"/>
              </a:spcAft>
              <a:buFont typeface="Wingdings" pitchFamily="2" charset="2"/>
              <a:buChar char="ü"/>
            </a:pPr>
            <a:r>
              <a:rPr lang="en-US" sz="2400"/>
              <a:t>Equal Division: Fair allocation of tasks.</a:t>
            </a:r>
          </a:p>
          <a:p>
            <a:pPr marL="342900" indent="-342900">
              <a:lnSpc>
                <a:spcPct val="90000"/>
              </a:lnSpc>
              <a:spcAft>
                <a:spcPts val="600"/>
              </a:spcAft>
              <a:buFont typeface="Wingdings" pitchFamily="2" charset="2"/>
              <a:buChar char="ü"/>
            </a:pPr>
            <a:r>
              <a:rPr lang="en-US" sz="2400"/>
              <a:t>Deadline Responsibility: Complete tasks on time.</a:t>
            </a:r>
          </a:p>
          <a:p>
            <a:pPr marL="342900" indent="-342900">
              <a:lnSpc>
                <a:spcPct val="90000"/>
              </a:lnSpc>
              <a:spcAft>
                <a:spcPts val="600"/>
              </a:spcAft>
              <a:buFont typeface="Wingdings" pitchFamily="2" charset="2"/>
              <a:buChar char="ü"/>
            </a:pPr>
            <a:r>
              <a:rPr lang="en-US" sz="2400"/>
              <a:t>Collaboration: Seek help if needed.</a:t>
            </a:r>
          </a:p>
          <a:p>
            <a:pPr>
              <a:lnSpc>
                <a:spcPct val="90000"/>
              </a:lnSpc>
              <a:spcAft>
                <a:spcPts val="600"/>
              </a:spcAft>
            </a:pPr>
            <a:endParaRPr lang="en-US" sz="2400"/>
          </a:p>
        </p:txBody>
      </p:sp>
      <p:sp>
        <p:nvSpPr>
          <p:cNvPr id="5" name="TextBox 4">
            <a:extLst>
              <a:ext uri="{FF2B5EF4-FFF2-40B4-BE49-F238E27FC236}">
                <a16:creationId xmlns:a16="http://schemas.microsoft.com/office/drawing/2014/main" id="{38A9186F-A20A-03AF-7A9C-9123E8F6ED24}"/>
              </a:ext>
            </a:extLst>
          </p:cNvPr>
          <p:cNvSpPr txBox="1"/>
          <p:nvPr/>
        </p:nvSpPr>
        <p:spPr>
          <a:xfrm>
            <a:off x="4853442" y="3775075"/>
            <a:ext cx="6678613" cy="2782888"/>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normAutofit/>
          </a:bodyPr>
          <a:lstStyle/>
          <a:p>
            <a:pPr>
              <a:lnSpc>
                <a:spcPct val="90000"/>
              </a:lnSpc>
              <a:spcAft>
                <a:spcPts val="600"/>
              </a:spcAft>
            </a:pPr>
            <a:r>
              <a:rPr lang="en-US" sz="2200" u="sng"/>
              <a:t>Meetings:</a:t>
            </a:r>
          </a:p>
          <a:p>
            <a:pPr marL="342900" indent="-342900">
              <a:lnSpc>
                <a:spcPct val="90000"/>
              </a:lnSpc>
              <a:spcAft>
                <a:spcPts val="600"/>
              </a:spcAft>
              <a:buFont typeface="Wingdings" pitchFamily="2" charset="2"/>
              <a:buChar char="ü"/>
            </a:pPr>
            <a:r>
              <a:rPr lang="en-US" sz="2200"/>
              <a:t>Virtual Meetings: Every Tuesday &amp; </a:t>
            </a:r>
            <a:r>
              <a:rPr lang="en-US" sz="2200">
                <a:solidFill>
                  <a:schemeClr val="dk1"/>
                </a:solidFill>
              </a:rPr>
              <a:t>Wednesday</a:t>
            </a:r>
            <a:r>
              <a:rPr lang="en-US" sz="2200"/>
              <a:t> via Zoom.</a:t>
            </a:r>
          </a:p>
          <a:p>
            <a:pPr marL="342900" indent="-342900">
              <a:lnSpc>
                <a:spcPct val="90000"/>
              </a:lnSpc>
              <a:spcAft>
                <a:spcPts val="600"/>
              </a:spcAft>
              <a:buFont typeface="Wingdings" pitchFamily="2" charset="2"/>
              <a:buChar char="ü"/>
            </a:pPr>
            <a:r>
              <a:rPr lang="en-US" sz="2200"/>
              <a:t>Facilitation: Productive discussions &amp; progress tracking.</a:t>
            </a:r>
          </a:p>
          <a:p>
            <a:pPr marL="342900" indent="-342900">
              <a:lnSpc>
                <a:spcPct val="90000"/>
              </a:lnSpc>
              <a:spcAft>
                <a:spcPts val="600"/>
              </a:spcAft>
              <a:buFont typeface="Wingdings" pitchFamily="2" charset="2"/>
              <a:buChar char="ü"/>
            </a:pPr>
            <a:r>
              <a:rPr lang="en-US" sz="2200"/>
              <a:t>Meeting Minutes: Document for progress monitoring.</a:t>
            </a:r>
          </a:p>
          <a:p>
            <a:pPr algn="l">
              <a:lnSpc>
                <a:spcPct val="90000"/>
              </a:lnSpc>
              <a:spcAft>
                <a:spcPts val="600"/>
              </a:spcAft>
            </a:pPr>
            <a:endParaRPr lang="en-US" sz="2200" b="0" i="0">
              <a:solidFill>
                <a:srgbClr val="ECECEC"/>
              </a:solidFill>
              <a:effectLst/>
              <a:latin typeface="Söhne"/>
            </a:endParaRPr>
          </a:p>
        </p:txBody>
      </p:sp>
      <p:sp>
        <p:nvSpPr>
          <p:cNvPr id="8" name="TextBox 7">
            <a:extLst>
              <a:ext uri="{FF2B5EF4-FFF2-40B4-BE49-F238E27FC236}">
                <a16:creationId xmlns:a16="http://schemas.microsoft.com/office/drawing/2014/main" id="{9C60C07E-F797-98B6-F717-4BC206F3DA92}"/>
              </a:ext>
            </a:extLst>
          </p:cNvPr>
          <p:cNvSpPr txBox="1"/>
          <p:nvPr/>
        </p:nvSpPr>
        <p:spPr>
          <a:xfrm>
            <a:off x="2178730" y="300037"/>
            <a:ext cx="7241835" cy="369332"/>
          </a:xfrm>
          <a:prstGeom prst="rect">
            <a:avLst/>
          </a:prstGeom>
          <a:noFill/>
        </p:spPr>
        <p:txBody>
          <a:bodyPr wrap="square" rtlCol="0">
            <a:spAutoFit/>
          </a:bodyPr>
          <a:lstStyle/>
          <a:p>
            <a:pPr algn="ctr"/>
            <a:r>
              <a:rPr lang="en-US" b="1" u="sng"/>
              <a:t>TEAM WORKING AGREEMENT </a:t>
            </a:r>
          </a:p>
        </p:txBody>
      </p:sp>
    </p:spTree>
    <p:extLst>
      <p:ext uri="{BB962C8B-B14F-4D97-AF65-F5344CB8AC3E}">
        <p14:creationId xmlns:p14="http://schemas.microsoft.com/office/powerpoint/2010/main" val="418446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Peg dolls with one painted">
            <a:extLst>
              <a:ext uri="{FF2B5EF4-FFF2-40B4-BE49-F238E27FC236}">
                <a16:creationId xmlns:a16="http://schemas.microsoft.com/office/drawing/2014/main" id="{575C75FE-01A5-31C2-578E-01839F67D036}"/>
              </a:ext>
            </a:extLst>
          </p:cNvPr>
          <p:cNvPicPr>
            <a:picLocks noChangeAspect="1"/>
          </p:cNvPicPr>
          <p:nvPr/>
        </p:nvPicPr>
        <p:blipFill rotWithShape="1">
          <a:blip r:embed="rId2"/>
          <a:srcRect l="1060" r="4823" b="-1"/>
          <a:stretch/>
        </p:blipFill>
        <p:spPr>
          <a:xfrm>
            <a:off x="2522358" y="10"/>
            <a:ext cx="9669642" cy="6857990"/>
          </a:xfrm>
          <a:prstGeom prst="rect">
            <a:avLst/>
          </a:prstGeom>
        </p:spPr>
      </p:pic>
      <p:sp>
        <p:nvSpPr>
          <p:cNvPr id="87" name="Rectangle 8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B2EDA-29D5-2488-85DE-4B8963FFBB6F}"/>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b="1"/>
              <a:t>Personas</a:t>
            </a:r>
          </a:p>
        </p:txBody>
      </p:sp>
    </p:spTree>
    <p:extLst>
      <p:ext uri="{BB962C8B-B14F-4D97-AF65-F5344CB8AC3E}">
        <p14:creationId xmlns:p14="http://schemas.microsoft.com/office/powerpoint/2010/main" val="21199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2D9F902-A691-12DD-3C22-0B1ED9EEC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 t="-177"/>
          <a:stretch/>
        </p:blipFill>
        <p:spPr bwMode="auto">
          <a:xfrm>
            <a:off x="-1" y="0"/>
            <a:ext cx="12201066" cy="687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36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4F7E90-0847-F803-658A-5D803EE37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3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E0BA7D6-B2F5-6C5A-1348-B142B8B2D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1" y="0"/>
            <a:ext cx="120434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73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logo, company name&#10;&#10;Description automatically generated">
            <a:extLst>
              <a:ext uri="{FF2B5EF4-FFF2-40B4-BE49-F238E27FC236}">
                <a16:creationId xmlns:a16="http://schemas.microsoft.com/office/drawing/2014/main" id="{167A2835-AF75-0057-5EAB-74262B5961BC}"/>
              </a:ext>
            </a:extLst>
          </p:cNvPr>
          <p:cNvPicPr>
            <a:picLocks noChangeAspect="1"/>
          </p:cNvPicPr>
          <p:nvPr/>
        </p:nvPicPr>
        <p:blipFill rotWithShape="1">
          <a:blip r:embed="rId2">
            <a:extLst>
              <a:ext uri="{28A0092B-C50C-407E-A947-70E740481C1C}">
                <a14:useLocalDpi xmlns:a14="http://schemas.microsoft.com/office/drawing/2010/main" val="0"/>
              </a:ext>
            </a:extLst>
          </a:blip>
          <a:srcRect l="6824" r="-1" b="-1"/>
          <a:stretch/>
        </p:blipFill>
        <p:spPr>
          <a:xfrm>
            <a:off x="20" y="10"/>
            <a:ext cx="12191979" cy="6869563"/>
          </a:xfrm>
          <a:prstGeom prst="rect">
            <a:avLst/>
          </a:prstGeom>
        </p:spPr>
      </p:pic>
    </p:spTree>
    <p:extLst>
      <p:ext uri="{BB962C8B-B14F-4D97-AF65-F5344CB8AC3E}">
        <p14:creationId xmlns:p14="http://schemas.microsoft.com/office/powerpoint/2010/main" val="611214732"/>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308B4-FA4F-6445-F73E-AC99F3C4E2D9}"/>
              </a:ext>
            </a:extLst>
          </p:cNvPr>
          <p:cNvSpPr>
            <a:spLocks noGrp="1"/>
          </p:cNvSpPr>
          <p:nvPr>
            <p:ph type="title"/>
          </p:nvPr>
        </p:nvSpPr>
        <p:spPr>
          <a:xfrm>
            <a:off x="952500" y="1581462"/>
            <a:ext cx="2776531" cy="3687580"/>
          </a:xfrm>
        </p:spPr>
        <p:txBody>
          <a:bodyPr>
            <a:normAutofit/>
          </a:bodyPr>
          <a:lstStyle/>
          <a:p>
            <a:pPr algn="ctr"/>
            <a:r>
              <a:rPr lang="en-US" b="1"/>
              <a:t>Minimum Viable Product</a:t>
            </a:r>
            <a:br>
              <a:rPr lang="en-US" b="1"/>
            </a:br>
            <a:r>
              <a:rPr lang="en-US" b="1"/>
              <a:t>(MVP)</a:t>
            </a:r>
          </a:p>
        </p:txBody>
      </p:sp>
      <p:graphicFrame>
        <p:nvGraphicFramePr>
          <p:cNvPr id="5" name="Content Placeholder 2">
            <a:extLst>
              <a:ext uri="{FF2B5EF4-FFF2-40B4-BE49-F238E27FC236}">
                <a16:creationId xmlns:a16="http://schemas.microsoft.com/office/drawing/2014/main" id="{2AC9417B-74E2-0210-E88A-F49FE0883BFA}"/>
              </a:ext>
            </a:extLst>
          </p:cNvPr>
          <p:cNvGraphicFramePr>
            <a:graphicFrameLocks noGrp="1"/>
          </p:cNvGraphicFramePr>
          <p:nvPr>
            <p:ph idx="1"/>
            <p:extLst>
              <p:ext uri="{D42A27DB-BD31-4B8C-83A1-F6EECF244321}">
                <p14:modId xmlns:p14="http://schemas.microsoft.com/office/powerpoint/2010/main" val="1128451540"/>
              </p:ext>
            </p:extLst>
          </p:nvPr>
        </p:nvGraphicFramePr>
        <p:xfrm>
          <a:off x="4811843" y="1240670"/>
          <a:ext cx="6427657" cy="491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4672659"/>
      </p:ext>
    </p:extLst>
  </p:cSld>
  <p:clrMapOvr>
    <a:masterClrMapping/>
  </p:clrMapOvr>
  <p:transition spd="slow"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6288-8708-9B1B-CB96-A2E5368FB2BF}"/>
              </a:ext>
            </a:extLst>
          </p:cNvPr>
          <p:cNvSpPr>
            <a:spLocks noGrp="1"/>
          </p:cNvSpPr>
          <p:nvPr>
            <p:ph type="title"/>
          </p:nvPr>
        </p:nvSpPr>
        <p:spPr>
          <a:xfrm>
            <a:off x="838200" y="365125"/>
            <a:ext cx="10515600" cy="892012"/>
          </a:xfrm>
        </p:spPr>
        <p:txBody>
          <a:bodyPr/>
          <a:lstStyle/>
          <a:p>
            <a:r>
              <a:rPr lang="en-US" b="1" u="sng">
                <a:ea typeface="+mj-lt"/>
                <a:cs typeface="+mj-lt"/>
              </a:rPr>
              <a:t>Technologies </a:t>
            </a:r>
            <a:endParaRPr lang="en-US"/>
          </a:p>
        </p:txBody>
      </p:sp>
      <p:pic>
        <p:nvPicPr>
          <p:cNvPr id="4" name="Graphic 2">
            <a:extLst>
              <a:ext uri="{FF2B5EF4-FFF2-40B4-BE49-F238E27FC236}">
                <a16:creationId xmlns:a16="http://schemas.microsoft.com/office/drawing/2014/main" id="{862EC998-F519-B035-D58D-E5A11B9CB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0370" y="2698868"/>
            <a:ext cx="1219200" cy="1219200"/>
          </a:xfrm>
          <a:prstGeom prst="rect">
            <a:avLst/>
          </a:prstGeom>
        </p:spPr>
      </p:pic>
      <p:pic>
        <p:nvPicPr>
          <p:cNvPr id="5" name="Graphic 3" descr="A blue and black logo&#10;&#10;Description automatically generated">
            <a:extLst>
              <a:ext uri="{FF2B5EF4-FFF2-40B4-BE49-F238E27FC236}">
                <a16:creationId xmlns:a16="http://schemas.microsoft.com/office/drawing/2014/main" id="{E0073A8E-C7D2-71C5-3099-BED4E3905B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312" y="2698868"/>
            <a:ext cx="1219200" cy="1219200"/>
          </a:xfrm>
          <a:prstGeom prst="rect">
            <a:avLst/>
          </a:prstGeom>
        </p:spPr>
      </p:pic>
      <p:pic>
        <p:nvPicPr>
          <p:cNvPr id="6" name="Graphic 4" descr="A blue and black logo&#10;&#10;Description automatically generated">
            <a:extLst>
              <a:ext uri="{FF2B5EF4-FFF2-40B4-BE49-F238E27FC236}">
                <a16:creationId xmlns:a16="http://schemas.microsoft.com/office/drawing/2014/main" id="{B80043FE-7DA7-322D-4971-3A50B61F7B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858" y="1939416"/>
            <a:ext cx="1219200" cy="1219200"/>
          </a:xfrm>
          <a:prstGeom prst="rect">
            <a:avLst/>
          </a:prstGeom>
        </p:spPr>
      </p:pic>
      <p:pic>
        <p:nvPicPr>
          <p:cNvPr id="8" name="Graphic 6" descr="A logo on a black background&#10;&#10;Description automatically generated">
            <a:extLst>
              <a:ext uri="{FF2B5EF4-FFF2-40B4-BE49-F238E27FC236}">
                <a16:creationId xmlns:a16="http://schemas.microsoft.com/office/drawing/2014/main" id="{768E0402-07C2-7D0C-A92D-5FD8C4F5E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39085" y="855382"/>
            <a:ext cx="1553736" cy="1553736"/>
          </a:xfrm>
          <a:prstGeom prst="rect">
            <a:avLst/>
          </a:prstGeom>
        </p:spPr>
      </p:pic>
      <p:pic>
        <p:nvPicPr>
          <p:cNvPr id="9" name="Graphic 7">
            <a:extLst>
              <a:ext uri="{FF2B5EF4-FFF2-40B4-BE49-F238E27FC236}">
                <a16:creationId xmlns:a16="http://schemas.microsoft.com/office/drawing/2014/main" id="{D7074FC6-592F-7589-218E-3302369A44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99058" y="2669962"/>
            <a:ext cx="1219200" cy="1070517"/>
          </a:xfrm>
          <a:prstGeom prst="rect">
            <a:avLst/>
          </a:prstGeom>
        </p:spPr>
      </p:pic>
      <p:pic>
        <p:nvPicPr>
          <p:cNvPr id="10" name="Graphic 8" descr="A blue logo with white text&#10;&#10;Description automatically generated">
            <a:extLst>
              <a:ext uri="{FF2B5EF4-FFF2-40B4-BE49-F238E27FC236}">
                <a16:creationId xmlns:a16="http://schemas.microsoft.com/office/drawing/2014/main" id="{01ED1664-F66F-6B45-813A-F6F668B5F5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536" y="4719754"/>
            <a:ext cx="1329867" cy="1312549"/>
          </a:xfrm>
          <a:prstGeom prst="rect">
            <a:avLst/>
          </a:prstGeom>
        </p:spPr>
      </p:pic>
      <p:pic>
        <p:nvPicPr>
          <p:cNvPr id="11" name="Graphic 9" descr="A logo with blue shapes&#10;&#10;Description automatically generated">
            <a:extLst>
              <a:ext uri="{FF2B5EF4-FFF2-40B4-BE49-F238E27FC236}">
                <a16:creationId xmlns:a16="http://schemas.microsoft.com/office/drawing/2014/main" id="{C674E6EF-A6DE-4622-9892-2A61084C53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0494" y="3989349"/>
            <a:ext cx="1479395" cy="1460809"/>
          </a:xfrm>
          <a:prstGeom prst="rect">
            <a:avLst/>
          </a:prstGeom>
        </p:spPr>
      </p:pic>
      <p:sp>
        <p:nvSpPr>
          <p:cNvPr id="12" name="AutoShape 2">
            <a:extLst>
              <a:ext uri="{FF2B5EF4-FFF2-40B4-BE49-F238E27FC236}">
                <a16:creationId xmlns:a16="http://schemas.microsoft.com/office/drawing/2014/main" id="{FF2E08FD-FCB9-491E-D122-31B61DDDE9FA}"/>
              </a:ext>
            </a:extLst>
          </p:cNvPr>
          <p:cNvSpPr>
            <a:spLocks noChangeAspect="1" noChangeArrowheads="1"/>
          </p:cNvSpPr>
          <p:nvPr/>
        </p:nvSpPr>
        <p:spPr bwMode="auto">
          <a:xfrm>
            <a:off x="5943600" y="3276600"/>
            <a:ext cx="985024" cy="985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3" name="Picture 12">
            <a:extLst>
              <a:ext uri="{FF2B5EF4-FFF2-40B4-BE49-F238E27FC236}">
                <a16:creationId xmlns:a16="http://schemas.microsoft.com/office/drawing/2014/main" id="{1C504EFE-3163-D965-EA47-B54302BCFCD7}"/>
              </a:ext>
            </a:extLst>
          </p:cNvPr>
          <p:cNvPicPr>
            <a:picLocks noChangeAspect="1"/>
          </p:cNvPicPr>
          <p:nvPr/>
        </p:nvPicPr>
        <p:blipFill>
          <a:blip r:embed="rId16"/>
          <a:stretch>
            <a:fillRect/>
          </a:stretch>
        </p:blipFill>
        <p:spPr>
          <a:xfrm>
            <a:off x="5183854" y="4719753"/>
            <a:ext cx="952500" cy="952500"/>
          </a:xfrm>
          <a:prstGeom prst="rect">
            <a:avLst/>
          </a:prstGeom>
        </p:spPr>
      </p:pic>
      <p:pic>
        <p:nvPicPr>
          <p:cNvPr id="14" name="Picture 13">
            <a:extLst>
              <a:ext uri="{FF2B5EF4-FFF2-40B4-BE49-F238E27FC236}">
                <a16:creationId xmlns:a16="http://schemas.microsoft.com/office/drawing/2014/main" id="{C70F7438-08D2-5288-CCD9-39E25ED97FAC}"/>
              </a:ext>
            </a:extLst>
          </p:cNvPr>
          <p:cNvPicPr>
            <a:picLocks noChangeAspect="1"/>
          </p:cNvPicPr>
          <p:nvPr/>
        </p:nvPicPr>
        <p:blipFill>
          <a:blip r:embed="rId17"/>
          <a:stretch>
            <a:fillRect/>
          </a:stretch>
        </p:blipFill>
        <p:spPr>
          <a:xfrm>
            <a:off x="6867151" y="3292862"/>
            <a:ext cx="952500" cy="952500"/>
          </a:xfrm>
          <a:prstGeom prst="rect">
            <a:avLst/>
          </a:prstGeom>
        </p:spPr>
      </p:pic>
      <p:pic>
        <p:nvPicPr>
          <p:cNvPr id="15" name="Picture 14">
            <a:extLst>
              <a:ext uri="{FF2B5EF4-FFF2-40B4-BE49-F238E27FC236}">
                <a16:creationId xmlns:a16="http://schemas.microsoft.com/office/drawing/2014/main" id="{8FD45285-69DC-366B-3280-834F26530D8E}"/>
              </a:ext>
            </a:extLst>
          </p:cNvPr>
          <p:cNvPicPr>
            <a:picLocks noChangeAspect="1"/>
          </p:cNvPicPr>
          <p:nvPr/>
        </p:nvPicPr>
        <p:blipFill>
          <a:blip r:embed="rId18"/>
          <a:stretch>
            <a:fillRect/>
          </a:stretch>
        </p:blipFill>
        <p:spPr>
          <a:xfrm>
            <a:off x="8012935" y="4719753"/>
            <a:ext cx="952500" cy="952500"/>
          </a:xfrm>
          <a:prstGeom prst="rect">
            <a:avLst/>
          </a:prstGeom>
        </p:spPr>
      </p:pic>
      <p:pic>
        <p:nvPicPr>
          <p:cNvPr id="16" name="Picture 15">
            <a:extLst>
              <a:ext uri="{FF2B5EF4-FFF2-40B4-BE49-F238E27FC236}">
                <a16:creationId xmlns:a16="http://schemas.microsoft.com/office/drawing/2014/main" id="{4D449CB7-53B4-D030-DE04-12EA7AEB8218}"/>
              </a:ext>
            </a:extLst>
          </p:cNvPr>
          <p:cNvPicPr>
            <a:picLocks noChangeAspect="1"/>
          </p:cNvPicPr>
          <p:nvPr/>
        </p:nvPicPr>
        <p:blipFill>
          <a:blip r:embed="rId19"/>
          <a:stretch>
            <a:fillRect/>
          </a:stretch>
        </p:blipFill>
        <p:spPr>
          <a:xfrm>
            <a:off x="10181671" y="4329460"/>
            <a:ext cx="1342793" cy="1342793"/>
          </a:xfrm>
          <a:prstGeom prst="rect">
            <a:avLst/>
          </a:prstGeom>
        </p:spPr>
      </p:pic>
      <p:pic>
        <p:nvPicPr>
          <p:cNvPr id="17" name="Picture 16" descr="Firebase Brand Guidelines">
            <a:extLst>
              <a:ext uri="{FF2B5EF4-FFF2-40B4-BE49-F238E27FC236}">
                <a16:creationId xmlns:a16="http://schemas.microsoft.com/office/drawing/2014/main" id="{56F4A1B0-EAB6-45CC-B7F8-55FE04F130F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24977" y="1158730"/>
            <a:ext cx="2743200" cy="942975"/>
          </a:xfrm>
          <a:prstGeom prst="rect">
            <a:avLst/>
          </a:prstGeom>
        </p:spPr>
      </p:pic>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D269F30E-5E5F-F2DE-E4C0-45D13CDD2B0F}"/>
                  </a:ext>
                </a:extLst>
              </p14:cNvPr>
              <p14:cNvContentPartPr/>
              <p14:nvPr/>
            </p14:nvContentPartPr>
            <p14:xfrm>
              <a:off x="11969480" y="2201217"/>
              <a:ext cx="12700" cy="12700"/>
            </p14:xfrm>
          </p:contentPart>
        </mc:Choice>
        <mc:Fallback xmlns="">
          <p:pic>
            <p:nvPicPr>
              <p:cNvPr id="7" name="Ink 6">
                <a:extLst>
                  <a:ext uri="{FF2B5EF4-FFF2-40B4-BE49-F238E27FC236}">
                    <a16:creationId xmlns:a16="http://schemas.microsoft.com/office/drawing/2014/main" id="{D269F30E-5E5F-F2DE-E4C0-45D13CDD2B0F}"/>
                  </a:ext>
                </a:extLst>
              </p:cNvPr>
              <p:cNvPicPr/>
              <p:nvPr/>
            </p:nvPicPr>
            <p:blipFill>
              <a:blip r:embed="rId22"/>
              <a:stretch>
                <a:fillRect/>
              </a:stretch>
            </p:blipFill>
            <p:spPr>
              <a:xfrm>
                <a:off x="11334480" y="1566217"/>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891F97AC-D3C4-7388-1576-E06EFD6FFB8C}"/>
                  </a:ext>
                </a:extLst>
              </p14:cNvPr>
              <p14:cNvContentPartPr/>
              <p14:nvPr/>
            </p14:nvContentPartPr>
            <p14:xfrm>
              <a:off x="-391159" y="4414622"/>
              <a:ext cx="12699" cy="12699"/>
            </p14:xfrm>
          </p:contentPart>
        </mc:Choice>
        <mc:Fallback xmlns="">
          <p:pic>
            <p:nvPicPr>
              <p:cNvPr id="18" name="Ink 17">
                <a:extLst>
                  <a:ext uri="{FF2B5EF4-FFF2-40B4-BE49-F238E27FC236}">
                    <a16:creationId xmlns:a16="http://schemas.microsoft.com/office/drawing/2014/main" id="{891F97AC-D3C4-7388-1576-E06EFD6FFB8C}"/>
                  </a:ext>
                </a:extLst>
              </p:cNvPr>
              <p:cNvPicPr/>
              <p:nvPr/>
            </p:nvPicPr>
            <p:blipFill>
              <a:blip r:embed="rId22"/>
              <a:stretch>
                <a:fillRect/>
              </a:stretch>
            </p:blipFill>
            <p:spPr>
              <a:xfrm>
                <a:off x="-1026109" y="3779672"/>
                <a:ext cx="1269900" cy="12699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2BB25856-9042-05D4-E5ED-2925472E80D6}"/>
                  </a:ext>
                </a:extLst>
              </p14:cNvPr>
              <p14:cNvContentPartPr/>
              <p14:nvPr/>
            </p14:nvContentPartPr>
            <p14:xfrm>
              <a:off x="-514483" y="3657093"/>
              <a:ext cx="12699" cy="12699"/>
            </p14:xfrm>
          </p:contentPart>
        </mc:Choice>
        <mc:Fallback xmlns="">
          <p:pic>
            <p:nvPicPr>
              <p:cNvPr id="19" name="Ink 18">
                <a:extLst>
                  <a:ext uri="{FF2B5EF4-FFF2-40B4-BE49-F238E27FC236}">
                    <a16:creationId xmlns:a16="http://schemas.microsoft.com/office/drawing/2014/main" id="{2BB25856-9042-05D4-E5ED-2925472E80D6}"/>
                  </a:ext>
                </a:extLst>
              </p:cNvPr>
              <p:cNvPicPr/>
              <p:nvPr/>
            </p:nvPicPr>
            <p:blipFill>
              <a:blip r:embed="rId25"/>
              <a:stretch>
                <a:fillRect/>
              </a:stretch>
            </p:blipFill>
            <p:spPr>
              <a:xfrm>
                <a:off x="-726133" y="3445443"/>
                <a:ext cx="431766" cy="431766"/>
              </a:xfrm>
              <a:prstGeom prst="rect">
                <a:avLst/>
              </a:prstGeom>
            </p:spPr>
          </p:pic>
        </mc:Fallback>
      </mc:AlternateContent>
      <p:sp>
        <p:nvSpPr>
          <p:cNvPr id="3" name="AutoShape 2">
            <a:extLst>
              <a:ext uri="{FF2B5EF4-FFF2-40B4-BE49-F238E27FC236}">
                <a16:creationId xmlns:a16="http://schemas.microsoft.com/office/drawing/2014/main" id="{67BCA167-11FE-EF80-5DD3-2DB4EB4A1A07}"/>
              </a:ext>
            </a:extLst>
          </p:cNvPr>
          <p:cNvSpPr>
            <a:spLocks noChangeAspect="1" noChangeArrowheads="1"/>
          </p:cNvSpPr>
          <p:nvPr/>
        </p:nvSpPr>
        <p:spPr bwMode="auto">
          <a:xfrm>
            <a:off x="5943600" y="3276600"/>
            <a:ext cx="1283912" cy="12839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3ADE9798-B9B7-645B-DF38-29E156C062C7}"/>
              </a:ext>
            </a:extLst>
          </p:cNvPr>
          <p:cNvPicPr>
            <a:picLocks noChangeAspect="1"/>
          </p:cNvPicPr>
          <p:nvPr/>
        </p:nvPicPr>
        <p:blipFill>
          <a:blip r:embed="rId26"/>
          <a:stretch>
            <a:fillRect/>
          </a:stretch>
        </p:blipFill>
        <p:spPr>
          <a:xfrm>
            <a:off x="6575224" y="5344849"/>
            <a:ext cx="952500" cy="952500"/>
          </a:xfrm>
          <a:prstGeom prst="rect">
            <a:avLst/>
          </a:prstGeom>
        </p:spPr>
      </p:pic>
    </p:spTree>
    <p:extLst>
      <p:ext uri="{BB962C8B-B14F-4D97-AF65-F5344CB8AC3E}">
        <p14:creationId xmlns:p14="http://schemas.microsoft.com/office/powerpoint/2010/main" val="2741705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4DFFC-AD3F-660E-2E1D-5DB22C5AA6E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Algorithms </a:t>
            </a:r>
          </a:p>
        </p:txBody>
      </p:sp>
      <p:sp>
        <p:nvSpPr>
          <p:cNvPr id="3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FF87DF5-E03F-C584-6744-239C25A82305}"/>
              </a:ext>
            </a:extLst>
          </p:cNvPr>
          <p:cNvSpPr txBox="1"/>
          <p:nvPr/>
        </p:nvSpPr>
        <p:spPr>
          <a:xfrm>
            <a:off x="640080" y="2872899"/>
            <a:ext cx="5171784" cy="3320668"/>
          </a:xfrm>
          <a:prstGeom prst="rect">
            <a:avLst/>
          </a:prstGeom>
        </p:spPr>
        <p:txBody>
          <a:bodyPr vert="horz" lIns="91440" tIns="45720" rIns="91440" bIns="45720" rtlCol="0">
            <a:normAutofit fontScale="77500" lnSpcReduction="20000"/>
          </a:bodyPr>
          <a:lstStyle/>
          <a:p>
            <a:pPr indent="-228600">
              <a:lnSpc>
                <a:spcPct val="90000"/>
              </a:lnSpc>
              <a:spcAft>
                <a:spcPts val="600"/>
              </a:spcAft>
              <a:buFont typeface="Arial" panose="020B0604020202020204" pitchFamily="34" charset="0"/>
              <a:buChar char="•"/>
            </a:pPr>
            <a:r>
              <a:rPr lang="en-US" sz="1600"/>
              <a:t>Utilizes K-Nearest Neighbors (KNN) Algorithm  and Convolutional Neural Networks (CNN) Algorithm for symptom </a:t>
            </a:r>
            <a:r>
              <a:rPr lang="en-US" sz="1600" err="1"/>
              <a:t>prediction.Integrates</a:t>
            </a:r>
            <a:r>
              <a:rPr lang="en-US" sz="1600"/>
              <a:t> both models for comprehensive symptom tracking.</a:t>
            </a:r>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u="sng"/>
              <a:t>Feature Extraction: </a:t>
            </a:r>
          </a:p>
          <a:p>
            <a:pPr>
              <a:lnSpc>
                <a:spcPct val="90000"/>
              </a:lnSpc>
              <a:spcAft>
                <a:spcPts val="600"/>
              </a:spcAft>
            </a:pPr>
            <a:r>
              <a:rPr lang="en-US" sz="1600"/>
              <a:t>Utilize pre-trained CNN to extract features from csv.</a:t>
            </a:r>
          </a:p>
          <a:p>
            <a:pPr>
              <a:lnSpc>
                <a:spcPct val="90000"/>
              </a:lnSpc>
              <a:spcAft>
                <a:spcPts val="600"/>
              </a:spcAft>
            </a:pPr>
            <a:r>
              <a:rPr lang="en-US" sz="1600"/>
              <a:t>Use KNN with extracted features for classification or regression.</a:t>
            </a:r>
          </a:p>
          <a:p>
            <a:pPr indent="-228600">
              <a:lnSpc>
                <a:spcPct val="90000"/>
              </a:lnSpc>
              <a:spcAft>
                <a:spcPts val="600"/>
              </a:spcAft>
              <a:buFont typeface="Arial" panose="020B0604020202020204" pitchFamily="34" charset="0"/>
              <a:buChar char="•"/>
            </a:pPr>
            <a:r>
              <a:rPr lang="en-US" sz="1600" u="sng"/>
              <a:t>Training and Prediction:</a:t>
            </a:r>
          </a:p>
          <a:p>
            <a:pPr>
              <a:lnSpc>
                <a:spcPct val="90000"/>
              </a:lnSpc>
              <a:spcAft>
                <a:spcPts val="600"/>
              </a:spcAft>
            </a:pPr>
            <a:r>
              <a:rPr lang="en-US" sz="1600"/>
              <a:t>Train CNN on for feature extraction.</a:t>
            </a:r>
          </a:p>
          <a:p>
            <a:pPr>
              <a:lnSpc>
                <a:spcPct val="90000"/>
              </a:lnSpc>
              <a:spcAft>
                <a:spcPts val="600"/>
              </a:spcAft>
            </a:pPr>
            <a:r>
              <a:rPr lang="en-US" sz="1600"/>
              <a:t>Use KNN to make predictions based on the extracted features.</a:t>
            </a:r>
          </a:p>
          <a:p>
            <a:pPr indent="-228600">
              <a:lnSpc>
                <a:spcPct val="90000"/>
              </a:lnSpc>
              <a:spcAft>
                <a:spcPts val="600"/>
              </a:spcAft>
              <a:buFont typeface="Arial" panose="020B0604020202020204" pitchFamily="34" charset="0"/>
              <a:buChar char="•"/>
            </a:pPr>
            <a:r>
              <a:rPr lang="en-US" sz="1600" u="sng"/>
              <a:t>Ensemble Approach:</a:t>
            </a:r>
          </a:p>
          <a:p>
            <a:pPr>
              <a:lnSpc>
                <a:spcPct val="90000"/>
              </a:lnSpc>
              <a:spcAft>
                <a:spcPts val="600"/>
              </a:spcAft>
            </a:pPr>
            <a:r>
              <a:rPr lang="en-US" sz="1600"/>
              <a:t>Combine predictions from both models  for improved accuracy.</a:t>
            </a:r>
          </a:p>
          <a:p>
            <a:pPr indent="-228600">
              <a:lnSpc>
                <a:spcPct val="90000"/>
              </a:lnSpc>
              <a:spcAft>
                <a:spcPts val="600"/>
              </a:spcAft>
              <a:buFont typeface="Arial" panose="020B0604020202020204" pitchFamily="34" charset="0"/>
              <a:buChar char="•"/>
            </a:pPr>
            <a:endParaRPr lang="en-US" sz="900"/>
          </a:p>
        </p:txBody>
      </p:sp>
      <p:pic>
        <p:nvPicPr>
          <p:cNvPr id="30" name="Picture 29" descr="A close-up of a network&#10;&#10;Description automatically generated">
            <a:extLst>
              <a:ext uri="{FF2B5EF4-FFF2-40B4-BE49-F238E27FC236}">
                <a16:creationId xmlns:a16="http://schemas.microsoft.com/office/drawing/2014/main" id="{90DFAC16-0109-CAD8-9506-0889FEC5F18D}"/>
              </a:ext>
            </a:extLst>
          </p:cNvPr>
          <p:cNvPicPr>
            <a:picLocks noChangeAspect="1"/>
          </p:cNvPicPr>
          <p:nvPr/>
        </p:nvPicPr>
        <p:blipFill rotWithShape="1">
          <a:blip r:embed="rId2"/>
          <a:srcRect l="1975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8419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2016E-94CD-C2E9-11F7-067AE67BD84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ARCHITECTURE DIAGRAM</a:t>
            </a:r>
          </a:p>
        </p:txBody>
      </p:sp>
      <p:pic>
        <p:nvPicPr>
          <p:cNvPr id="23" name="Picture 22" descr="Pens and rulers">
            <a:extLst>
              <a:ext uri="{FF2B5EF4-FFF2-40B4-BE49-F238E27FC236}">
                <a16:creationId xmlns:a16="http://schemas.microsoft.com/office/drawing/2014/main" id="{67D116C9-7335-CF49-986D-A0D4965B1792}"/>
              </a:ext>
            </a:extLst>
          </p:cNvPr>
          <p:cNvPicPr>
            <a:picLocks noChangeAspect="1"/>
          </p:cNvPicPr>
          <p:nvPr/>
        </p:nvPicPr>
        <p:blipFill rotWithShape="1">
          <a:blip r:embed="rId2"/>
          <a:srcRect l="17721" r="2424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C767832-3F9F-D08A-9DE5-2CF3BB023607}"/>
                  </a:ext>
                </a:extLst>
              </p14:cNvPr>
              <p14:cNvContentPartPr/>
              <p14:nvPr/>
            </p14:nvContentPartPr>
            <p14:xfrm>
              <a:off x="-503975" y="5663846"/>
              <a:ext cx="12699" cy="12699"/>
            </p14:xfrm>
          </p:contentPart>
        </mc:Choice>
        <mc:Fallback xmlns="">
          <p:pic>
            <p:nvPicPr>
              <p:cNvPr id="3" name="Ink 2">
                <a:extLst>
                  <a:ext uri="{FF2B5EF4-FFF2-40B4-BE49-F238E27FC236}">
                    <a16:creationId xmlns:a16="http://schemas.microsoft.com/office/drawing/2014/main" id="{3C767832-3F9F-D08A-9DE5-2CF3BB023607}"/>
                  </a:ext>
                </a:extLst>
              </p:cNvPr>
              <p:cNvPicPr/>
              <p:nvPr/>
            </p:nvPicPr>
            <p:blipFill>
              <a:blip r:embed="rId4"/>
              <a:stretch>
                <a:fillRect/>
              </a:stretch>
            </p:blipFill>
            <p:spPr>
              <a:xfrm>
                <a:off x="-1138925" y="5028896"/>
                <a:ext cx="1269900" cy="1269900"/>
              </a:xfrm>
              <a:prstGeom prst="rect">
                <a:avLst/>
              </a:prstGeom>
            </p:spPr>
          </p:pic>
        </mc:Fallback>
      </mc:AlternateContent>
    </p:spTree>
    <p:extLst>
      <p:ext uri="{BB962C8B-B14F-4D97-AF65-F5344CB8AC3E}">
        <p14:creationId xmlns:p14="http://schemas.microsoft.com/office/powerpoint/2010/main" val="26523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A5177BF-5C9C-0602-9B5C-E6E1D25A2349}"/>
              </a:ext>
            </a:extLst>
          </p:cNvPr>
          <p:cNvSpPr>
            <a:spLocks noGrp="1"/>
          </p:cNvSpPr>
          <p:nvPr>
            <p:ph type="title"/>
          </p:nvPr>
        </p:nvSpPr>
        <p:spPr>
          <a:xfrm>
            <a:off x="6350757" y="1346200"/>
            <a:ext cx="5363405" cy="3284538"/>
          </a:xfrm>
        </p:spPr>
        <p:txBody>
          <a:bodyPr vert="horz" lIns="91440" tIns="45720" rIns="91440" bIns="45720" rtlCol="0" anchor="b">
            <a:normAutofit/>
          </a:bodyPr>
          <a:lstStyle/>
          <a:p>
            <a:r>
              <a:rPr lang="en-US" sz="3800" b="0" i="0">
                <a:effectLst/>
              </a:rPr>
              <a:t>OneCare, an innovative all-in-one healthcare web app designed to revolutionize the way you manage your health and wellness.</a:t>
            </a:r>
            <a:endParaRPr lang="en-US" sz="3800"/>
          </a:p>
        </p:txBody>
      </p:sp>
      <p:sp>
        <p:nvSpPr>
          <p:cNvPr id="8" name="TextBox 7">
            <a:extLst>
              <a:ext uri="{FF2B5EF4-FFF2-40B4-BE49-F238E27FC236}">
                <a16:creationId xmlns:a16="http://schemas.microsoft.com/office/drawing/2014/main" id="{2E5068F6-FBFC-DA82-80C7-C8361365A292}"/>
              </a:ext>
            </a:extLst>
          </p:cNvPr>
          <p:cNvSpPr txBox="1"/>
          <p:nvPr/>
        </p:nvSpPr>
        <p:spPr>
          <a:xfrm>
            <a:off x="6356788" y="4630738"/>
            <a:ext cx="5357374" cy="1150937"/>
          </a:xfrm>
          <a:prstGeom prst="rect">
            <a:avLst/>
          </a:prstGeom>
        </p:spPr>
        <p:txBody>
          <a:bodyPr vert="horz" lIns="91440" tIns="45720" rIns="91440" bIns="45720" rtlCol="0" anchor="t">
            <a:normAutofit/>
          </a:bodyPr>
          <a:lstStyle/>
          <a:p>
            <a:pPr>
              <a:lnSpc>
                <a:spcPct val="90000"/>
              </a:lnSpc>
              <a:spcBef>
                <a:spcPts val="1000"/>
              </a:spcBef>
              <a:spcAft>
                <a:spcPts val="600"/>
              </a:spcAft>
            </a:pPr>
            <a:r>
              <a:rPr lang="en-US" sz="2400"/>
              <a:t>CS 691 CAPSTONE PROJECT</a:t>
            </a:r>
          </a:p>
        </p:txBody>
      </p:sp>
      <p:sp>
        <p:nvSpPr>
          <p:cNvPr id="109" name="Freeform: Shape 108">
            <a:extLst>
              <a:ext uri="{FF2B5EF4-FFF2-40B4-BE49-F238E27FC236}">
                <a16:creationId xmlns:a16="http://schemas.microsoft.com/office/drawing/2014/main" id="{B35ADE85-C7A0-4547-8909-B49A2C065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946181"/>
            <a:ext cx="5072933" cy="49139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with a stethoscope around her neck&#10;&#10;Description automatically generated">
            <a:extLst>
              <a:ext uri="{FF2B5EF4-FFF2-40B4-BE49-F238E27FC236}">
                <a16:creationId xmlns:a16="http://schemas.microsoft.com/office/drawing/2014/main" id="{579A6308-8EFB-B1F2-ADB1-E8D8F67890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b="652"/>
          <a:stretch/>
        </p:blipFill>
        <p:spPr>
          <a:xfrm>
            <a:off x="800001" y="1109966"/>
            <a:ext cx="4808749" cy="4586361"/>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p:spPr>
      </p:pic>
      <p:sp>
        <p:nvSpPr>
          <p:cNvPr id="111" name="Freeform: Shape 110">
            <a:extLst>
              <a:ext uri="{FF2B5EF4-FFF2-40B4-BE49-F238E27FC236}">
                <a16:creationId xmlns:a16="http://schemas.microsoft.com/office/drawing/2014/main" id="{2435991F-B7C0-45E0-8764-03C918DCE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001" y="1109966"/>
            <a:ext cx="4808749" cy="4586361"/>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2719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loud computing process&#10;&#10;Description automatically generated">
            <a:extLst>
              <a:ext uri="{FF2B5EF4-FFF2-40B4-BE49-F238E27FC236}">
                <a16:creationId xmlns:a16="http://schemas.microsoft.com/office/drawing/2014/main" id="{80C546C1-B338-67D6-1BC3-989D03291ABA}"/>
              </a:ext>
            </a:extLst>
          </p:cNvPr>
          <p:cNvPicPr>
            <a:picLocks noChangeAspect="1"/>
          </p:cNvPicPr>
          <p:nvPr/>
        </p:nvPicPr>
        <p:blipFill>
          <a:blip r:embed="rId2"/>
          <a:stretch>
            <a:fillRect/>
          </a:stretch>
        </p:blipFill>
        <p:spPr>
          <a:xfrm>
            <a:off x="1146875" y="1460500"/>
            <a:ext cx="9670942" cy="4816314"/>
          </a:xfrm>
          <a:prstGeom prst="rect">
            <a:avLst/>
          </a:prstGeom>
        </p:spPr>
      </p:pic>
    </p:spTree>
    <p:extLst>
      <p:ext uri="{BB962C8B-B14F-4D97-AF65-F5344CB8AC3E}">
        <p14:creationId xmlns:p14="http://schemas.microsoft.com/office/powerpoint/2010/main" val="1339259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2016E-94CD-C2E9-11F7-067AE67BD84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a:t>SEQUENCE DIAGRAM</a:t>
            </a:r>
          </a:p>
        </p:txBody>
      </p:sp>
      <p:pic>
        <p:nvPicPr>
          <p:cNvPr id="23" name="Picture 22" descr="White arrows going to the red target">
            <a:extLst>
              <a:ext uri="{FF2B5EF4-FFF2-40B4-BE49-F238E27FC236}">
                <a16:creationId xmlns:a16="http://schemas.microsoft.com/office/drawing/2014/main" id="{17223FB6-19B8-DDDE-A103-63BC1C94671A}"/>
              </a:ext>
            </a:extLst>
          </p:cNvPr>
          <p:cNvPicPr>
            <a:picLocks noChangeAspect="1"/>
          </p:cNvPicPr>
          <p:nvPr/>
        </p:nvPicPr>
        <p:blipFill rotWithShape="1">
          <a:blip r:embed="rId2"/>
          <a:srcRect l="38795" r="316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6935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46062FD9-8978-99EE-5368-873A690A9F7B}"/>
              </a:ext>
            </a:extLst>
          </p:cNvPr>
          <p:cNvPicPr>
            <a:picLocks noChangeAspect="1"/>
          </p:cNvPicPr>
          <p:nvPr/>
        </p:nvPicPr>
        <p:blipFill>
          <a:blip r:embed="rId2"/>
          <a:stretch>
            <a:fillRect/>
          </a:stretch>
        </p:blipFill>
        <p:spPr>
          <a:xfrm>
            <a:off x="0" y="211665"/>
            <a:ext cx="11557416" cy="6099747"/>
          </a:xfrm>
          <a:prstGeom prst="rect">
            <a:avLst/>
          </a:prstGeom>
        </p:spPr>
      </p:pic>
    </p:spTree>
    <p:extLst>
      <p:ext uri="{BB962C8B-B14F-4D97-AF65-F5344CB8AC3E}">
        <p14:creationId xmlns:p14="http://schemas.microsoft.com/office/powerpoint/2010/main" val="81977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2016E-94CD-C2E9-11F7-067AE67BD84C}"/>
              </a:ext>
            </a:extLst>
          </p:cNvPr>
          <p:cNvSpPr>
            <a:spLocks noGrp="1"/>
          </p:cNvSpPr>
          <p:nvPr>
            <p:ph type="title"/>
          </p:nvPr>
        </p:nvSpPr>
        <p:spPr>
          <a:xfrm>
            <a:off x="4654296" y="640080"/>
            <a:ext cx="6894576" cy="3566160"/>
          </a:xfrm>
        </p:spPr>
        <p:txBody>
          <a:bodyPr vert="horz" lIns="91440" tIns="45720" rIns="91440" bIns="45720" rtlCol="0" anchor="b">
            <a:normAutofit/>
          </a:bodyPr>
          <a:lstStyle/>
          <a:p>
            <a:r>
              <a:rPr lang="en-US" sz="6600"/>
              <a:t>USE CASE DIAGRAM</a:t>
            </a:r>
          </a:p>
        </p:txBody>
      </p:sp>
      <p:pic>
        <p:nvPicPr>
          <p:cNvPr id="31" name="Picture 30" descr="A 3D pattern of ring shapes connected by lines">
            <a:extLst>
              <a:ext uri="{FF2B5EF4-FFF2-40B4-BE49-F238E27FC236}">
                <a16:creationId xmlns:a16="http://schemas.microsoft.com/office/drawing/2014/main" id="{6BDEB795-5093-0585-6C44-6044FAE60ACC}"/>
              </a:ext>
            </a:extLst>
          </p:cNvPr>
          <p:cNvPicPr>
            <a:picLocks noChangeAspect="1"/>
          </p:cNvPicPr>
          <p:nvPr/>
        </p:nvPicPr>
        <p:blipFill rotWithShape="1">
          <a:blip r:embed="rId2"/>
          <a:srcRect l="17030" r="49753"/>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3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649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iagram&#10;&#10;Description automatically generated">
            <a:extLst>
              <a:ext uri="{FF2B5EF4-FFF2-40B4-BE49-F238E27FC236}">
                <a16:creationId xmlns:a16="http://schemas.microsoft.com/office/drawing/2014/main" id="{3B60017F-9052-BD86-3C08-F087C63E8C8D}"/>
              </a:ext>
            </a:extLst>
          </p:cNvPr>
          <p:cNvPicPr>
            <a:picLocks noChangeAspect="1"/>
          </p:cNvPicPr>
          <p:nvPr/>
        </p:nvPicPr>
        <p:blipFill>
          <a:blip r:embed="rId2"/>
          <a:stretch>
            <a:fillRect/>
          </a:stretch>
        </p:blipFill>
        <p:spPr>
          <a:xfrm>
            <a:off x="254833" y="138366"/>
            <a:ext cx="10702977" cy="6306557"/>
          </a:xfrm>
          <a:prstGeom prst="rect">
            <a:avLst/>
          </a:prstGeom>
        </p:spPr>
      </p:pic>
    </p:spTree>
    <p:extLst>
      <p:ext uri="{BB962C8B-B14F-4D97-AF65-F5344CB8AC3E}">
        <p14:creationId xmlns:p14="http://schemas.microsoft.com/office/powerpoint/2010/main" val="2883585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3">
            <a:extLst>
              <a:ext uri="{FF2B5EF4-FFF2-40B4-BE49-F238E27FC236}">
                <a16:creationId xmlns:a16="http://schemas.microsoft.com/office/drawing/2014/main" id="{52635B66-9C58-47F0-226C-F868C2EE8DA6}"/>
              </a:ext>
            </a:extLst>
          </p:cNvPr>
          <p:cNvGraphicFramePr/>
          <p:nvPr>
            <p:extLst>
              <p:ext uri="{D42A27DB-BD31-4B8C-83A1-F6EECF244321}">
                <p14:modId xmlns:p14="http://schemas.microsoft.com/office/powerpoint/2010/main" val="35063159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3F646C8-EB28-5158-5BA4-D8511699EB22}"/>
              </a:ext>
            </a:extLst>
          </p:cNvPr>
          <p:cNvSpPr txBox="1"/>
          <p:nvPr/>
        </p:nvSpPr>
        <p:spPr>
          <a:xfrm>
            <a:off x="1844298" y="480447"/>
            <a:ext cx="8260597" cy="584775"/>
          </a:xfrm>
          <a:prstGeom prst="rect">
            <a:avLst/>
          </a:prstGeom>
          <a:noFill/>
        </p:spPr>
        <p:txBody>
          <a:bodyPr wrap="square" rtlCol="0">
            <a:spAutoFit/>
          </a:bodyPr>
          <a:lstStyle/>
          <a:p>
            <a:pPr algn="ctr"/>
            <a:r>
              <a:rPr lang="en-US" sz="3200"/>
              <a:t>Sprint 1 Recap </a:t>
            </a:r>
          </a:p>
        </p:txBody>
      </p:sp>
    </p:spTree>
    <p:extLst>
      <p:ext uri="{BB962C8B-B14F-4D97-AF65-F5344CB8AC3E}">
        <p14:creationId xmlns:p14="http://schemas.microsoft.com/office/powerpoint/2010/main" val="206181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A148D-B429-8AE1-8E3C-F245BAF9E1A1}"/>
              </a:ext>
            </a:extLst>
          </p:cNvPr>
          <p:cNvSpPr>
            <a:spLocks noGrp="1"/>
          </p:cNvSpPr>
          <p:nvPr>
            <p:ph type="title"/>
          </p:nvPr>
        </p:nvSpPr>
        <p:spPr>
          <a:xfrm>
            <a:off x="860524" y="4081486"/>
            <a:ext cx="10464734" cy="1314159"/>
          </a:xfrm>
          <a:noFill/>
        </p:spPr>
        <p:txBody>
          <a:bodyPr vert="horz" lIns="91440" tIns="45720" rIns="91440" bIns="45720" rtlCol="0" anchor="b">
            <a:normAutofit/>
          </a:bodyPr>
          <a:lstStyle/>
          <a:p>
            <a:pPr algn="ctr"/>
            <a:r>
              <a:rPr lang="en-US" sz="5200"/>
              <a:t>PRODUCT BACKLOG</a:t>
            </a:r>
          </a:p>
        </p:txBody>
      </p:sp>
      <p:pic>
        <p:nvPicPr>
          <p:cNvPr id="3" name="Picture 2" descr="Backlog Background Images, HD Pictures and Wallpaper For Free Download |  Pngtree">
            <a:extLst>
              <a:ext uri="{FF2B5EF4-FFF2-40B4-BE49-F238E27FC236}">
                <a16:creationId xmlns:a16="http://schemas.microsoft.com/office/drawing/2014/main" id="{F6A528AD-4259-DE22-53BD-C58BD1F3D34A}"/>
              </a:ext>
            </a:extLst>
          </p:cNvPr>
          <p:cNvPicPr>
            <a:picLocks noChangeAspect="1"/>
          </p:cNvPicPr>
          <p:nvPr/>
        </p:nvPicPr>
        <p:blipFill rotWithShape="1">
          <a:blip r:embed="rId2"/>
          <a:srcRect t="2067" r="-2" b="-2"/>
          <a:stretch/>
        </p:blipFill>
        <p:spPr>
          <a:xfrm>
            <a:off x="2733778" y="166651"/>
            <a:ext cx="6777732" cy="3733675"/>
          </a:xfrm>
          <a:prstGeom prst="rect">
            <a:avLst/>
          </a:prstGeom>
          <a:effectLst/>
        </p:spPr>
      </p:pic>
    </p:spTree>
    <p:extLst>
      <p:ext uri="{BB962C8B-B14F-4D97-AF65-F5344CB8AC3E}">
        <p14:creationId xmlns:p14="http://schemas.microsoft.com/office/powerpoint/2010/main" val="3346969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619B035-2B3B-A35A-05C5-4D67AB5FAF25}"/>
              </a:ext>
            </a:extLst>
          </p:cNvPr>
          <p:cNvPicPr>
            <a:picLocks noChangeAspect="1"/>
          </p:cNvPicPr>
          <p:nvPr/>
        </p:nvPicPr>
        <p:blipFill>
          <a:blip r:embed="rId2"/>
          <a:stretch>
            <a:fillRect/>
          </a:stretch>
        </p:blipFill>
        <p:spPr>
          <a:xfrm>
            <a:off x="1100527" y="1634141"/>
            <a:ext cx="9572469" cy="4092047"/>
          </a:xfrm>
          <a:prstGeom prst="rect">
            <a:avLst/>
          </a:prstGeom>
        </p:spPr>
      </p:pic>
    </p:spTree>
    <p:extLst>
      <p:ext uri="{BB962C8B-B14F-4D97-AF65-F5344CB8AC3E}">
        <p14:creationId xmlns:p14="http://schemas.microsoft.com/office/powerpoint/2010/main" val="952695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77DDD-9939-B707-A935-E32A538146E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latin typeface="+mj-lt"/>
                <a:ea typeface="+mj-ea"/>
                <a:cs typeface="+mj-cs"/>
              </a:rPr>
              <a:t>ACCEPTANCE CRITERIA AND USER STORIES</a:t>
            </a:r>
          </a:p>
        </p:txBody>
      </p:sp>
      <p:pic>
        <p:nvPicPr>
          <p:cNvPr id="6" name="Graphic 5" descr="Onboarding">
            <a:extLst>
              <a:ext uri="{FF2B5EF4-FFF2-40B4-BE49-F238E27FC236}">
                <a16:creationId xmlns:a16="http://schemas.microsoft.com/office/drawing/2014/main" id="{4BD88C3F-676B-7A61-D6E6-48259194DCC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3794640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B3D1-D8B7-CA4B-7781-12E8D29EF50C}"/>
              </a:ext>
            </a:extLst>
          </p:cNvPr>
          <p:cNvSpPr>
            <a:spLocks noGrp="1"/>
          </p:cNvSpPr>
          <p:nvPr>
            <p:ph type="title"/>
          </p:nvPr>
        </p:nvSpPr>
        <p:spPr>
          <a:xfrm>
            <a:off x="1046018" y="-67830"/>
            <a:ext cx="10515600" cy="1325563"/>
          </a:xfrm>
        </p:spPr>
        <p:txBody>
          <a:bodyPr/>
          <a:lstStyle/>
          <a:p>
            <a:r>
              <a:rPr lang="en-US">
                <a:cs typeface="Calibri Light"/>
              </a:rPr>
              <a:t>ACCEPTANCE CRITERIA AND USER STORIES</a:t>
            </a:r>
            <a:endParaRPr lang="en-US"/>
          </a:p>
        </p:txBody>
      </p:sp>
      <p:pic>
        <p:nvPicPr>
          <p:cNvPr id="5" name="Picture 4">
            <a:extLst>
              <a:ext uri="{FF2B5EF4-FFF2-40B4-BE49-F238E27FC236}">
                <a16:creationId xmlns:a16="http://schemas.microsoft.com/office/drawing/2014/main" id="{8877636B-38EF-7587-AC3C-0985A9576525}"/>
              </a:ext>
            </a:extLst>
          </p:cNvPr>
          <p:cNvPicPr>
            <a:picLocks noChangeAspect="1"/>
          </p:cNvPicPr>
          <p:nvPr/>
        </p:nvPicPr>
        <p:blipFill>
          <a:blip r:embed="rId2"/>
          <a:stretch>
            <a:fillRect/>
          </a:stretch>
        </p:blipFill>
        <p:spPr>
          <a:xfrm>
            <a:off x="1156561" y="1590049"/>
            <a:ext cx="9878878" cy="4376798"/>
          </a:xfrm>
          <a:prstGeom prst="rect">
            <a:avLst/>
          </a:prstGeom>
        </p:spPr>
      </p:pic>
    </p:spTree>
    <p:extLst>
      <p:ext uri="{BB962C8B-B14F-4D97-AF65-F5344CB8AC3E}">
        <p14:creationId xmlns:p14="http://schemas.microsoft.com/office/powerpoint/2010/main" val="212805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D5F339-7C56-9F67-06B9-A79A0EB52FDB}"/>
              </a:ext>
            </a:extLst>
          </p:cNvPr>
          <p:cNvSpPr txBox="1"/>
          <p:nvPr/>
        </p:nvSpPr>
        <p:spPr>
          <a:xfrm>
            <a:off x="1478230" y="-704258"/>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endParaRPr lang="en-US" sz="4000">
              <a:latin typeface="+mj-lt"/>
              <a:ea typeface="+mj-ea"/>
              <a:cs typeface="+mj-cs"/>
            </a:endParaRPr>
          </a:p>
        </p:txBody>
      </p:sp>
      <p:sp>
        <p:nvSpPr>
          <p:cNvPr id="4" name="TextBox 3">
            <a:extLst>
              <a:ext uri="{FF2B5EF4-FFF2-40B4-BE49-F238E27FC236}">
                <a16:creationId xmlns:a16="http://schemas.microsoft.com/office/drawing/2014/main" id="{1379C178-C291-CD5C-BAED-EE40CBF80642}"/>
              </a:ext>
            </a:extLst>
          </p:cNvPr>
          <p:cNvSpPr txBox="1"/>
          <p:nvPr/>
        </p:nvSpPr>
        <p:spPr>
          <a:xfrm>
            <a:off x="125044" y="221994"/>
            <a:ext cx="11143282" cy="760966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85750">
              <a:lnSpc>
                <a:spcPct val="90000"/>
              </a:lnSpc>
              <a:spcAft>
                <a:spcPts val="600"/>
              </a:spcAft>
              <a:buFont typeface="Arial" panose="020B0604020202020204" pitchFamily="34" charset="0"/>
              <a:buChar char="•"/>
            </a:pPr>
            <a:r>
              <a:rPr lang="en-US" sz="1200" b="1" i="0">
                <a:effectLst/>
              </a:rPr>
              <a:t>Team Member Roles and </a:t>
            </a:r>
            <a:r>
              <a:rPr lang="en-US" sz="1200" b="1" i="0" err="1">
                <a:effectLst/>
              </a:rPr>
              <a:t>Responsiblities</a:t>
            </a:r>
            <a:endParaRPr lang="en-US" sz="1200" b="1" i="0">
              <a:effectLst/>
            </a:endParaRPr>
          </a:p>
          <a:p>
            <a:pPr marL="285750" indent="-285750">
              <a:lnSpc>
                <a:spcPct val="90000"/>
              </a:lnSpc>
              <a:spcAft>
                <a:spcPts val="600"/>
              </a:spcAft>
              <a:buFont typeface="Arial" panose="020B0604020202020204" pitchFamily="34" charset="0"/>
              <a:buChar char="•"/>
            </a:pPr>
            <a:r>
              <a:rPr lang="en-US" sz="1200" b="1" i="0">
                <a:effectLst/>
              </a:rPr>
              <a:t>Improvements made from Professor Feedback</a:t>
            </a:r>
          </a:p>
          <a:p>
            <a:pPr marL="285750" indent="-285750">
              <a:lnSpc>
                <a:spcPct val="90000"/>
              </a:lnSpc>
              <a:spcAft>
                <a:spcPts val="600"/>
              </a:spcAft>
              <a:buFont typeface="Arial" panose="020B0604020202020204" pitchFamily="34" charset="0"/>
              <a:buChar char="•"/>
            </a:pPr>
            <a:r>
              <a:rPr lang="en-US" sz="1200" b="1" i="0">
                <a:effectLst/>
              </a:rPr>
              <a:t>Project Description</a:t>
            </a:r>
          </a:p>
          <a:p>
            <a:pPr marL="285750" indent="-285750">
              <a:lnSpc>
                <a:spcPct val="90000"/>
              </a:lnSpc>
              <a:spcAft>
                <a:spcPts val="600"/>
              </a:spcAft>
              <a:buFont typeface="Arial" panose="020B0604020202020204" pitchFamily="34" charset="0"/>
              <a:buChar char="•"/>
            </a:pPr>
            <a:r>
              <a:rPr lang="en-US" sz="1200" b="1" i="0">
                <a:effectLst/>
              </a:rPr>
              <a:t>Team working agreement</a:t>
            </a:r>
          </a:p>
          <a:p>
            <a:pPr marL="285750" indent="-285750">
              <a:lnSpc>
                <a:spcPct val="90000"/>
              </a:lnSpc>
              <a:spcAft>
                <a:spcPts val="600"/>
              </a:spcAft>
              <a:buFont typeface="Arial" panose="020B0604020202020204" pitchFamily="34" charset="0"/>
              <a:buChar char="•"/>
            </a:pPr>
            <a:r>
              <a:rPr lang="en-US" sz="1200" b="1" i="0">
                <a:effectLst/>
              </a:rPr>
              <a:t>Personas (at least 3)</a:t>
            </a:r>
          </a:p>
          <a:p>
            <a:pPr marL="285750" indent="-285750">
              <a:lnSpc>
                <a:spcPct val="90000"/>
              </a:lnSpc>
              <a:spcAft>
                <a:spcPts val="600"/>
              </a:spcAft>
              <a:buFont typeface="Arial" panose="020B0604020202020204" pitchFamily="34" charset="0"/>
              <a:buChar char="•"/>
            </a:pPr>
            <a:r>
              <a:rPr lang="en-US" sz="1200" b="1" i="0">
                <a:effectLst/>
              </a:rPr>
              <a:t>MVP</a:t>
            </a:r>
          </a:p>
          <a:p>
            <a:pPr marL="285750" indent="-285750">
              <a:lnSpc>
                <a:spcPct val="90000"/>
              </a:lnSpc>
              <a:spcAft>
                <a:spcPts val="600"/>
              </a:spcAft>
              <a:buFont typeface="Arial" panose="020B0604020202020204" pitchFamily="34" charset="0"/>
              <a:buChar char="•"/>
            </a:pPr>
            <a:r>
              <a:rPr lang="en-US" sz="1200" b="1" i="0">
                <a:effectLst/>
              </a:rPr>
              <a:t>Technologies</a:t>
            </a:r>
          </a:p>
          <a:p>
            <a:pPr marL="285750" indent="-285750">
              <a:lnSpc>
                <a:spcPct val="90000"/>
              </a:lnSpc>
              <a:spcAft>
                <a:spcPts val="600"/>
              </a:spcAft>
              <a:buFont typeface="Arial" panose="020B0604020202020204" pitchFamily="34" charset="0"/>
              <a:buChar char="•"/>
            </a:pPr>
            <a:r>
              <a:rPr lang="en-US" sz="1200" b="1" i="0">
                <a:effectLst/>
              </a:rPr>
              <a:t>Algorithms</a:t>
            </a:r>
          </a:p>
          <a:p>
            <a:pPr marL="285750" indent="-285750">
              <a:lnSpc>
                <a:spcPct val="90000"/>
              </a:lnSpc>
              <a:spcAft>
                <a:spcPts val="600"/>
              </a:spcAft>
              <a:buFont typeface="Arial" panose="020B0604020202020204" pitchFamily="34" charset="0"/>
              <a:buChar char="•"/>
            </a:pPr>
            <a:r>
              <a:rPr lang="en-US" sz="1200" b="1" i="0">
                <a:effectLst/>
              </a:rPr>
              <a:t>Diagrams</a:t>
            </a:r>
          </a:p>
          <a:p>
            <a:pPr marL="285750" indent="-285750">
              <a:lnSpc>
                <a:spcPct val="90000"/>
              </a:lnSpc>
              <a:spcAft>
                <a:spcPts val="600"/>
              </a:spcAft>
              <a:buFont typeface="Arial" panose="020B0604020202020204" pitchFamily="34" charset="0"/>
              <a:buChar char="•"/>
            </a:pPr>
            <a:r>
              <a:rPr lang="en-US" sz="1200" b="1" i="0">
                <a:effectLst/>
              </a:rPr>
              <a:t>Architecture Diagrams, Context Diagram, ER Diagrams, Sequence </a:t>
            </a:r>
          </a:p>
          <a:p>
            <a:pPr marL="285750" indent="-285750">
              <a:lnSpc>
                <a:spcPct val="90000"/>
              </a:lnSpc>
              <a:spcAft>
                <a:spcPts val="600"/>
              </a:spcAft>
              <a:buFont typeface="Arial" panose="020B0604020202020204" pitchFamily="34" charset="0"/>
              <a:buChar char="•"/>
            </a:pPr>
            <a:r>
              <a:rPr lang="en-US" sz="1200" b="1" i="0">
                <a:effectLst/>
              </a:rPr>
              <a:t>Diagram, State Diagrams, Cl</a:t>
            </a:r>
          </a:p>
          <a:p>
            <a:pPr marL="285750" indent="-285750">
              <a:lnSpc>
                <a:spcPct val="90000"/>
              </a:lnSpc>
              <a:spcAft>
                <a:spcPts val="600"/>
              </a:spcAft>
              <a:buFont typeface="Arial" panose="020B0604020202020204" pitchFamily="34" charset="0"/>
              <a:buChar char="•"/>
            </a:pPr>
            <a:r>
              <a:rPr lang="en-US" sz="1200" b="1" i="0">
                <a:effectLst/>
              </a:rPr>
              <a:t>Sprint 1 Recap</a:t>
            </a:r>
          </a:p>
          <a:p>
            <a:pPr marL="285750" indent="-285750">
              <a:lnSpc>
                <a:spcPct val="90000"/>
              </a:lnSpc>
              <a:spcAft>
                <a:spcPts val="600"/>
              </a:spcAft>
              <a:buFont typeface="Arial" panose="020B0604020202020204" pitchFamily="34" charset="0"/>
              <a:buChar char="•"/>
            </a:pPr>
            <a:r>
              <a:rPr lang="en-US" sz="1200" b="1" i="0">
                <a:effectLst/>
              </a:rPr>
              <a:t>Product Backlog</a:t>
            </a:r>
          </a:p>
          <a:p>
            <a:pPr marL="285750" indent="-285750">
              <a:lnSpc>
                <a:spcPct val="90000"/>
              </a:lnSpc>
              <a:spcAft>
                <a:spcPts val="600"/>
              </a:spcAft>
              <a:buFont typeface="Arial" panose="020B0604020202020204" pitchFamily="34" charset="0"/>
              <a:buChar char="•"/>
            </a:pPr>
            <a:r>
              <a:rPr lang="en-US" sz="1200" b="1" i="0">
                <a:effectLst/>
              </a:rPr>
              <a:t>Stories or Tasks committed for this Sprint ( </a:t>
            </a:r>
            <a:r>
              <a:rPr lang="en-US" sz="1200" b="1" i="0" err="1">
                <a:effectLst/>
              </a:rPr>
              <a:t>Storie</a:t>
            </a:r>
            <a:r>
              <a:rPr lang="en-US" sz="1200" b="1" i="0">
                <a:effectLst/>
              </a:rPr>
              <a:t> and Acceptance Criteria)</a:t>
            </a:r>
          </a:p>
          <a:p>
            <a:pPr marL="285750" indent="-285750">
              <a:lnSpc>
                <a:spcPct val="90000"/>
              </a:lnSpc>
              <a:spcAft>
                <a:spcPts val="600"/>
              </a:spcAft>
              <a:buFont typeface="Arial" panose="020B0604020202020204" pitchFamily="34" charset="0"/>
              <a:buChar char="•"/>
            </a:pPr>
            <a:r>
              <a:rPr lang="en-US" sz="1200" b="1"/>
              <a:t>Sprint Summary</a:t>
            </a:r>
          </a:p>
          <a:p>
            <a:pPr marL="285750" indent="-285750">
              <a:lnSpc>
                <a:spcPct val="90000"/>
              </a:lnSpc>
              <a:spcAft>
                <a:spcPts val="600"/>
              </a:spcAft>
              <a:buFont typeface="Arial" panose="020B0604020202020204" pitchFamily="34" charset="0"/>
              <a:buChar char="•"/>
            </a:pPr>
            <a:r>
              <a:rPr lang="en-US" sz="1200" b="1" i="0">
                <a:effectLst/>
              </a:rPr>
              <a:t>Test Cases</a:t>
            </a:r>
          </a:p>
          <a:p>
            <a:pPr marL="285750" indent="-285750">
              <a:lnSpc>
                <a:spcPct val="90000"/>
              </a:lnSpc>
              <a:spcAft>
                <a:spcPts val="600"/>
              </a:spcAft>
              <a:buFont typeface="Arial" panose="020B0604020202020204" pitchFamily="34" charset="0"/>
              <a:buChar char="•"/>
            </a:pPr>
            <a:r>
              <a:rPr lang="en-US" sz="1200" b="1" i="0">
                <a:effectLst/>
              </a:rPr>
              <a:t>Stories completed and Stories not completed</a:t>
            </a:r>
          </a:p>
          <a:p>
            <a:pPr marL="285750" indent="-285750">
              <a:lnSpc>
                <a:spcPct val="90000"/>
              </a:lnSpc>
              <a:spcAft>
                <a:spcPts val="600"/>
              </a:spcAft>
              <a:buFont typeface="Arial" panose="020B0604020202020204" pitchFamily="34" charset="0"/>
              <a:buChar char="•"/>
            </a:pPr>
            <a:r>
              <a:rPr lang="en-US" sz="1200" b="1"/>
              <a:t>API usage in the Application</a:t>
            </a:r>
          </a:p>
          <a:p>
            <a:pPr marL="285750" indent="-285750">
              <a:lnSpc>
                <a:spcPct val="90000"/>
              </a:lnSpc>
              <a:spcAft>
                <a:spcPts val="600"/>
              </a:spcAft>
              <a:buFont typeface="Arial" panose="020B0604020202020204" pitchFamily="34" charset="0"/>
              <a:buChar char="•"/>
            </a:pPr>
            <a:r>
              <a:rPr lang="en-US" sz="1200" b="1" i="0">
                <a:effectLst/>
              </a:rPr>
              <a:t>Metrics</a:t>
            </a:r>
          </a:p>
          <a:p>
            <a:pPr marL="285750" indent="-285750">
              <a:lnSpc>
                <a:spcPct val="90000"/>
              </a:lnSpc>
              <a:spcAft>
                <a:spcPts val="600"/>
              </a:spcAft>
              <a:buFont typeface="Arial" panose="020B0604020202020204" pitchFamily="34" charset="0"/>
              <a:buChar char="•"/>
            </a:pPr>
            <a:r>
              <a:rPr lang="en-US" sz="1200" b="1" i="0">
                <a:effectLst/>
              </a:rPr>
              <a:t>Team velocity </a:t>
            </a:r>
          </a:p>
          <a:p>
            <a:pPr marL="285750" indent="-285750">
              <a:lnSpc>
                <a:spcPct val="90000"/>
              </a:lnSpc>
              <a:spcAft>
                <a:spcPts val="600"/>
              </a:spcAft>
              <a:buFont typeface="Arial" panose="020B0604020202020204" pitchFamily="34" charset="0"/>
              <a:buChar char="•"/>
            </a:pPr>
            <a:r>
              <a:rPr lang="en-US" sz="1200" b="1" i="0">
                <a:effectLst/>
              </a:rPr>
              <a:t>Burndown Charts</a:t>
            </a:r>
          </a:p>
          <a:p>
            <a:pPr marL="285750" indent="-285750">
              <a:lnSpc>
                <a:spcPct val="90000"/>
              </a:lnSpc>
              <a:spcAft>
                <a:spcPts val="600"/>
              </a:spcAft>
              <a:buFont typeface="Arial" panose="020B0604020202020204" pitchFamily="34" charset="0"/>
              <a:buChar char="•"/>
            </a:pPr>
            <a:r>
              <a:rPr lang="en-US" sz="1200" b="1" i="0">
                <a:effectLst/>
              </a:rPr>
              <a:t>Completed/Committed Ratio</a:t>
            </a:r>
          </a:p>
          <a:p>
            <a:pPr marL="285750" indent="-285750">
              <a:lnSpc>
                <a:spcPct val="90000"/>
              </a:lnSpc>
              <a:spcAft>
                <a:spcPts val="600"/>
              </a:spcAft>
              <a:buFont typeface="Arial" panose="020B0604020202020204" pitchFamily="34" charset="0"/>
              <a:buChar char="•"/>
            </a:pPr>
            <a:r>
              <a:rPr lang="en-US" sz="1200" b="1" i="0">
                <a:effectLst/>
              </a:rPr>
              <a:t>Retrospective</a:t>
            </a:r>
          </a:p>
          <a:p>
            <a:pPr marL="285750" indent="-285750">
              <a:lnSpc>
                <a:spcPct val="90000"/>
              </a:lnSpc>
              <a:spcAft>
                <a:spcPts val="600"/>
              </a:spcAft>
              <a:buFont typeface="Arial" panose="020B0604020202020204" pitchFamily="34" charset="0"/>
              <a:buChar char="•"/>
            </a:pPr>
            <a:r>
              <a:rPr lang="en-US" sz="1200" b="1"/>
              <a:t>Sprint Backlog (Stories planned for sprint 3)</a:t>
            </a:r>
          </a:p>
          <a:p>
            <a:pPr marL="285750" indent="-285750">
              <a:lnSpc>
                <a:spcPct val="90000"/>
              </a:lnSpc>
              <a:spcAft>
                <a:spcPts val="600"/>
              </a:spcAft>
              <a:buFont typeface="Arial" panose="020B0604020202020204" pitchFamily="34" charset="0"/>
              <a:buChar char="•"/>
            </a:pPr>
            <a:r>
              <a:rPr lang="en-US" sz="1200" b="1" i="0">
                <a:effectLst/>
              </a:rPr>
              <a:t>Project Demo ( current sprint)</a:t>
            </a:r>
          </a:p>
          <a:p>
            <a:pPr marL="285750" indent="-285750">
              <a:lnSpc>
                <a:spcPct val="90000"/>
              </a:lnSpc>
              <a:spcAft>
                <a:spcPts val="600"/>
              </a:spcAft>
              <a:buFont typeface="Arial" panose="020B0604020202020204" pitchFamily="34" charset="0"/>
              <a:buChar char="•"/>
            </a:pPr>
            <a:r>
              <a:rPr lang="en-US" sz="1200" b="1" i="0" err="1">
                <a:effectLst/>
              </a:rPr>
              <a:t>Github</a:t>
            </a:r>
            <a:r>
              <a:rPr lang="en-US" sz="1200" b="1" i="0">
                <a:effectLst/>
              </a:rPr>
              <a:t> link</a:t>
            </a:r>
          </a:p>
        </p:txBody>
      </p:sp>
      <p:pic>
        <p:nvPicPr>
          <p:cNvPr id="12" name="Picture 11" descr="A hand writing on a white board&#10;&#10;Description automatically generated">
            <a:extLst>
              <a:ext uri="{FF2B5EF4-FFF2-40B4-BE49-F238E27FC236}">
                <a16:creationId xmlns:a16="http://schemas.microsoft.com/office/drawing/2014/main" id="{350C791E-26A4-CB80-9FB2-E154C7A4609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76434" y="0"/>
            <a:ext cx="6927484" cy="3921071"/>
          </a:xfrm>
          <a:prstGeom prst="rect">
            <a:avLst/>
          </a:prstGeom>
        </p:spPr>
      </p:pic>
    </p:spTree>
    <p:extLst>
      <p:ext uri="{BB962C8B-B14F-4D97-AF65-F5344CB8AC3E}">
        <p14:creationId xmlns:p14="http://schemas.microsoft.com/office/powerpoint/2010/main" val="3338543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B3D1-D8B7-CA4B-7781-12E8D29EF50C}"/>
              </a:ext>
            </a:extLst>
          </p:cNvPr>
          <p:cNvSpPr>
            <a:spLocks noGrp="1"/>
          </p:cNvSpPr>
          <p:nvPr>
            <p:ph type="title"/>
          </p:nvPr>
        </p:nvSpPr>
        <p:spPr>
          <a:xfrm>
            <a:off x="1011382" y="-119784"/>
            <a:ext cx="10515600" cy="1325563"/>
          </a:xfrm>
        </p:spPr>
        <p:txBody>
          <a:bodyPr/>
          <a:lstStyle/>
          <a:p>
            <a:r>
              <a:rPr lang="en-US">
                <a:cs typeface="Calibri Light"/>
              </a:rPr>
              <a:t>ACCEPTANCE CRITERIA AND USER STORIES</a:t>
            </a:r>
            <a:endParaRPr lang="en-US"/>
          </a:p>
        </p:txBody>
      </p:sp>
      <p:pic>
        <p:nvPicPr>
          <p:cNvPr id="4" name="Picture 3">
            <a:extLst>
              <a:ext uri="{FF2B5EF4-FFF2-40B4-BE49-F238E27FC236}">
                <a16:creationId xmlns:a16="http://schemas.microsoft.com/office/drawing/2014/main" id="{41A26239-4533-CF87-4014-F7A6AEEC09FE}"/>
              </a:ext>
            </a:extLst>
          </p:cNvPr>
          <p:cNvPicPr>
            <a:picLocks noChangeAspect="1"/>
          </p:cNvPicPr>
          <p:nvPr/>
        </p:nvPicPr>
        <p:blipFill>
          <a:blip r:embed="rId2"/>
          <a:stretch>
            <a:fillRect/>
          </a:stretch>
        </p:blipFill>
        <p:spPr>
          <a:xfrm>
            <a:off x="1580827" y="1797659"/>
            <a:ext cx="8401373" cy="3642246"/>
          </a:xfrm>
          <a:prstGeom prst="rect">
            <a:avLst/>
          </a:prstGeom>
        </p:spPr>
      </p:pic>
    </p:spTree>
    <p:extLst>
      <p:ext uri="{BB962C8B-B14F-4D97-AF65-F5344CB8AC3E}">
        <p14:creationId xmlns:p14="http://schemas.microsoft.com/office/powerpoint/2010/main" val="4272503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4741B1-A487-A6E0-99AF-9748B08956C1}"/>
              </a:ext>
            </a:extLst>
          </p:cNvPr>
          <p:cNvSpPr txBox="1">
            <a:spLocks/>
          </p:cNvSpPr>
          <p:nvPr/>
        </p:nvSpPr>
        <p:spPr>
          <a:xfrm>
            <a:off x="1046018" y="-678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ACCEPTANCE CRITERIA AND USER STORIES</a:t>
            </a:r>
            <a:endParaRPr lang="en-US"/>
          </a:p>
        </p:txBody>
      </p:sp>
      <p:pic>
        <p:nvPicPr>
          <p:cNvPr id="3" name="Picture 2">
            <a:extLst>
              <a:ext uri="{FF2B5EF4-FFF2-40B4-BE49-F238E27FC236}">
                <a16:creationId xmlns:a16="http://schemas.microsoft.com/office/drawing/2014/main" id="{9359A631-103F-0492-7C9C-41ECF9F8AF02}"/>
              </a:ext>
            </a:extLst>
          </p:cNvPr>
          <p:cNvPicPr>
            <a:picLocks noChangeAspect="1"/>
          </p:cNvPicPr>
          <p:nvPr/>
        </p:nvPicPr>
        <p:blipFill>
          <a:blip r:embed="rId2"/>
          <a:stretch>
            <a:fillRect/>
          </a:stretch>
        </p:blipFill>
        <p:spPr>
          <a:xfrm>
            <a:off x="1341894" y="1581977"/>
            <a:ext cx="8313549" cy="4245386"/>
          </a:xfrm>
          <a:prstGeom prst="rect">
            <a:avLst/>
          </a:prstGeom>
        </p:spPr>
      </p:pic>
    </p:spTree>
    <p:extLst>
      <p:ext uri="{BB962C8B-B14F-4D97-AF65-F5344CB8AC3E}">
        <p14:creationId xmlns:p14="http://schemas.microsoft.com/office/powerpoint/2010/main" val="293272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45D5E3-AEAB-557F-A2F0-A213A8C55248}"/>
              </a:ext>
            </a:extLst>
          </p:cNvPr>
          <p:cNvPicPr>
            <a:picLocks noChangeAspect="1"/>
          </p:cNvPicPr>
          <p:nvPr/>
        </p:nvPicPr>
        <p:blipFill rotWithShape="1">
          <a:blip r:embed="rId2"/>
          <a:srcRect l="679" r="15076" b="2"/>
          <a:stretch/>
        </p:blipFill>
        <p:spPr>
          <a:xfrm>
            <a:off x="2522358" y="10"/>
            <a:ext cx="9669642" cy="6857990"/>
          </a:xfrm>
          <a:prstGeom prst="rect">
            <a:avLst/>
          </a:prstGeom>
        </p:spPr>
      </p:pic>
      <p:sp>
        <p:nvSpPr>
          <p:cNvPr id="17" name="Rectangle 1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F8203-33BA-0F03-8BD5-D8DAEDC652F5}"/>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effectLst/>
              </a:rPr>
              <a:t>Sprint Summary</a:t>
            </a:r>
            <a:br>
              <a:rPr lang="en-US" sz="5200">
                <a:effectLst/>
              </a:rPr>
            </a:br>
            <a:endParaRPr lang="en-US" sz="5200"/>
          </a:p>
        </p:txBody>
      </p:sp>
    </p:spTree>
    <p:extLst>
      <p:ext uri="{BB962C8B-B14F-4D97-AF65-F5344CB8AC3E}">
        <p14:creationId xmlns:p14="http://schemas.microsoft.com/office/powerpoint/2010/main" val="3809944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BC9D-1B9D-F4F6-AA54-1B95DF21E6DC}"/>
              </a:ext>
            </a:extLst>
          </p:cNvPr>
          <p:cNvSpPr>
            <a:spLocks noGrp="1"/>
          </p:cNvSpPr>
          <p:nvPr>
            <p:ph type="title"/>
          </p:nvPr>
        </p:nvSpPr>
        <p:spPr/>
        <p:txBody>
          <a:bodyPr/>
          <a:lstStyle/>
          <a:p>
            <a:r>
              <a:rPr lang="en-US" b="1"/>
              <a:t>Sprint 1 Vs Sprint 2</a:t>
            </a:r>
          </a:p>
        </p:txBody>
      </p:sp>
      <p:sp>
        <p:nvSpPr>
          <p:cNvPr id="4" name="Content Placeholder 3">
            <a:extLst>
              <a:ext uri="{FF2B5EF4-FFF2-40B4-BE49-F238E27FC236}">
                <a16:creationId xmlns:a16="http://schemas.microsoft.com/office/drawing/2014/main" id="{6E3CD06C-AF18-D70F-51D2-4863C40B573C}"/>
              </a:ext>
            </a:extLst>
          </p:cNvPr>
          <p:cNvSpPr>
            <a:spLocks noGrp="1"/>
          </p:cNvSpPr>
          <p:nvPr>
            <p:ph sz="half" idx="1"/>
          </p:nvPr>
        </p:nvSpPr>
        <p:spPr/>
        <p:txBody>
          <a:bodyPr>
            <a:normAutofit/>
          </a:bodyPr>
          <a:lstStyle/>
          <a:p>
            <a:r>
              <a:rPr lang="en-US" sz="2400"/>
              <a:t>Login –Doctor and Patient</a:t>
            </a:r>
          </a:p>
          <a:p>
            <a:r>
              <a:rPr lang="en-US" sz="2400"/>
              <a:t>Signup –Doctor and Patient</a:t>
            </a:r>
          </a:p>
          <a:p>
            <a:r>
              <a:rPr lang="en-US" sz="2400"/>
              <a:t>Forgot Password</a:t>
            </a:r>
          </a:p>
          <a:p>
            <a:r>
              <a:rPr lang="en-US" sz="2400"/>
              <a:t>Appointment booking </a:t>
            </a:r>
          </a:p>
          <a:p>
            <a:r>
              <a:rPr lang="en-US" sz="2400" err="1"/>
              <a:t>HomePage</a:t>
            </a:r>
            <a:endParaRPr lang="en-US" sz="2400"/>
          </a:p>
          <a:p>
            <a:endParaRPr lang="en-US" sz="2400"/>
          </a:p>
        </p:txBody>
      </p:sp>
      <p:sp>
        <p:nvSpPr>
          <p:cNvPr id="5" name="Content Placeholder 4">
            <a:extLst>
              <a:ext uri="{FF2B5EF4-FFF2-40B4-BE49-F238E27FC236}">
                <a16:creationId xmlns:a16="http://schemas.microsoft.com/office/drawing/2014/main" id="{2026E945-142E-098B-495C-F34DF9B513A2}"/>
              </a:ext>
            </a:extLst>
          </p:cNvPr>
          <p:cNvSpPr>
            <a:spLocks noGrp="1"/>
          </p:cNvSpPr>
          <p:nvPr>
            <p:ph sz="half" idx="2"/>
          </p:nvPr>
        </p:nvSpPr>
        <p:spPr/>
        <p:txBody>
          <a:bodyPr>
            <a:normAutofit/>
          </a:bodyPr>
          <a:lstStyle/>
          <a:p>
            <a:r>
              <a:rPr lang="en-US" sz="2400"/>
              <a:t>Medication Reminder </a:t>
            </a:r>
          </a:p>
          <a:p>
            <a:r>
              <a:rPr lang="en-US" sz="2400"/>
              <a:t>Meditation session</a:t>
            </a:r>
          </a:p>
          <a:p>
            <a:r>
              <a:rPr lang="en-US" sz="2400"/>
              <a:t>Symptoms tracker </a:t>
            </a:r>
          </a:p>
          <a:p>
            <a:r>
              <a:rPr lang="en-US" sz="2400"/>
              <a:t>Search doctor</a:t>
            </a:r>
          </a:p>
          <a:p>
            <a:r>
              <a:rPr lang="en-US" sz="2400"/>
              <a:t>Health Resources</a:t>
            </a:r>
          </a:p>
          <a:p>
            <a:r>
              <a:rPr lang="en-US" sz="2400"/>
              <a:t>Lab Test Booking</a:t>
            </a:r>
          </a:p>
        </p:txBody>
      </p:sp>
      <p:cxnSp>
        <p:nvCxnSpPr>
          <p:cNvPr id="6" name="Straight Connector 5">
            <a:extLst>
              <a:ext uri="{FF2B5EF4-FFF2-40B4-BE49-F238E27FC236}">
                <a16:creationId xmlns:a16="http://schemas.microsoft.com/office/drawing/2014/main" id="{E18D535F-48B2-AF42-37B7-CD6532391B58}"/>
              </a:ext>
            </a:extLst>
          </p:cNvPr>
          <p:cNvCxnSpPr/>
          <p:nvPr/>
        </p:nvCxnSpPr>
        <p:spPr>
          <a:xfrm>
            <a:off x="5145437" y="1825625"/>
            <a:ext cx="0" cy="3474720"/>
          </a:xfrm>
          <a:prstGeom prst="line">
            <a:avLst/>
          </a:prstGeom>
          <a:ln w="412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07734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Freeform: Shape 4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Freeform: Shape 4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D346F1-94EB-DA85-0E08-3FE2FF9D77F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TESTCASES</a:t>
            </a:r>
          </a:p>
        </p:txBody>
      </p:sp>
      <p:sp>
        <p:nvSpPr>
          <p:cNvPr id="52" name="Rectangle 5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657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5543DF8-373C-95BF-68C6-B819F4D2C7E1}"/>
              </a:ext>
            </a:extLst>
          </p:cNvPr>
          <p:cNvPicPr>
            <a:picLocks noChangeAspect="1"/>
          </p:cNvPicPr>
          <p:nvPr/>
        </p:nvPicPr>
        <p:blipFill rotWithShape="1">
          <a:blip r:embed="rId2"/>
          <a:srcRect t="15476" r="354" b="298"/>
          <a:stretch/>
        </p:blipFill>
        <p:spPr>
          <a:xfrm>
            <a:off x="28755" y="987826"/>
            <a:ext cx="12148828" cy="4063786"/>
          </a:xfrm>
          <a:prstGeom prst="rect">
            <a:avLst/>
          </a:prstGeom>
        </p:spPr>
      </p:pic>
    </p:spTree>
    <p:extLst>
      <p:ext uri="{BB962C8B-B14F-4D97-AF65-F5344CB8AC3E}">
        <p14:creationId xmlns:p14="http://schemas.microsoft.com/office/powerpoint/2010/main" val="40005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ed pins pinned on a calendar">
            <a:extLst>
              <a:ext uri="{FF2B5EF4-FFF2-40B4-BE49-F238E27FC236}">
                <a16:creationId xmlns:a16="http://schemas.microsoft.com/office/drawing/2014/main" id="{51E1E907-661A-65CF-26D3-D406E81A8C88}"/>
              </a:ext>
            </a:extLst>
          </p:cNvPr>
          <p:cNvPicPr>
            <a:picLocks noChangeAspect="1"/>
          </p:cNvPicPr>
          <p:nvPr/>
        </p:nvPicPr>
        <p:blipFill rotWithShape="1">
          <a:blip r:embed="rId2"/>
          <a:srcRect l="5884" r="-1"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7F5C8-05BA-99F2-607D-20EC5D4775CA}"/>
              </a:ext>
            </a:extLst>
          </p:cNvPr>
          <p:cNvSpPr>
            <a:spLocks noGrp="1"/>
          </p:cNvSpPr>
          <p:nvPr>
            <p:ph type="title"/>
          </p:nvPr>
        </p:nvSpPr>
        <p:spPr>
          <a:xfrm>
            <a:off x="952228" y="743447"/>
            <a:ext cx="3973385" cy="3692028"/>
          </a:xfrm>
          <a:noFill/>
        </p:spPr>
        <p:txBody>
          <a:bodyPr vert="horz" lIns="91440" tIns="45720" rIns="91440" bIns="45720" rtlCol="0" anchor="b">
            <a:normAutofit fontScale="90000"/>
          </a:bodyPr>
          <a:lstStyle/>
          <a:p>
            <a:r>
              <a:rPr lang="en-US" sz="4800" b="1"/>
              <a:t>Stories Completed and Stories Not Completed</a:t>
            </a:r>
            <a:br>
              <a:rPr lang="en-US" sz="4800"/>
            </a:br>
            <a:endParaRPr lang="en-US" sz="4800"/>
          </a:p>
        </p:txBody>
      </p:sp>
    </p:spTree>
    <p:extLst>
      <p:ext uri="{BB962C8B-B14F-4D97-AF65-F5344CB8AC3E}">
        <p14:creationId xmlns:p14="http://schemas.microsoft.com/office/powerpoint/2010/main" val="935953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14BC8FB7-7606-61C5-33B5-46E1B1E2935E}"/>
              </a:ext>
            </a:extLst>
          </p:cNvPr>
          <p:cNvSpPr>
            <a:spLocks noGrp="1"/>
          </p:cNvSpPr>
          <p:nvPr>
            <p:ph type="title"/>
          </p:nvPr>
        </p:nvSpPr>
        <p:spPr>
          <a:xfrm>
            <a:off x="838200" y="365125"/>
            <a:ext cx="10515600" cy="930275"/>
          </a:xfrm>
        </p:spPr>
        <p:txBody>
          <a:bodyPr vert="horz" lIns="91440" tIns="45720" rIns="91440" bIns="45720" rtlCol="0">
            <a:normAutofit fontScale="90000"/>
          </a:bodyPr>
          <a:lstStyle/>
          <a:p>
            <a:r>
              <a:rPr lang="en-US" b="1" kern="1200">
                <a:latin typeface="+mj-lt"/>
                <a:ea typeface="+mj-ea"/>
                <a:cs typeface="+mj-cs"/>
              </a:rPr>
              <a:t>Stories Completed and Stories Not Completed</a:t>
            </a:r>
          </a:p>
        </p:txBody>
      </p:sp>
      <p:graphicFrame>
        <p:nvGraphicFramePr>
          <p:cNvPr id="5" name="Content Placeholder 4">
            <a:extLst>
              <a:ext uri="{FF2B5EF4-FFF2-40B4-BE49-F238E27FC236}">
                <a16:creationId xmlns:a16="http://schemas.microsoft.com/office/drawing/2014/main" id="{F84E4CDD-F4D8-C8CA-7619-A0647E59D8B5}"/>
              </a:ext>
            </a:extLst>
          </p:cNvPr>
          <p:cNvGraphicFramePr>
            <a:graphicFrameLocks noGrp="1"/>
          </p:cNvGraphicFramePr>
          <p:nvPr>
            <p:ph idx="1"/>
            <p:extLst>
              <p:ext uri="{D42A27DB-BD31-4B8C-83A1-F6EECF244321}">
                <p14:modId xmlns:p14="http://schemas.microsoft.com/office/powerpoint/2010/main" val="1633134114"/>
              </p:ext>
            </p:extLst>
          </p:nvPr>
        </p:nvGraphicFramePr>
        <p:xfrm>
          <a:off x="1215764" y="2011363"/>
          <a:ext cx="9760473" cy="4160840"/>
        </p:xfrm>
        <a:graphic>
          <a:graphicData uri="http://schemas.openxmlformats.org/drawingml/2006/table">
            <a:tbl>
              <a:tblPr firstRow="1" bandRow="1">
                <a:tableStyleId>{073A0DAA-6AF3-43AB-8588-CEC1D06C72B9}</a:tableStyleId>
              </a:tblPr>
              <a:tblGrid>
                <a:gridCol w="6673855">
                  <a:extLst>
                    <a:ext uri="{9D8B030D-6E8A-4147-A177-3AD203B41FA5}">
                      <a16:colId xmlns:a16="http://schemas.microsoft.com/office/drawing/2014/main" val="603035615"/>
                    </a:ext>
                  </a:extLst>
                </a:gridCol>
                <a:gridCol w="1191612">
                  <a:extLst>
                    <a:ext uri="{9D8B030D-6E8A-4147-A177-3AD203B41FA5}">
                      <a16:colId xmlns:a16="http://schemas.microsoft.com/office/drawing/2014/main" val="394822974"/>
                    </a:ext>
                  </a:extLst>
                </a:gridCol>
                <a:gridCol w="1895006">
                  <a:extLst>
                    <a:ext uri="{9D8B030D-6E8A-4147-A177-3AD203B41FA5}">
                      <a16:colId xmlns:a16="http://schemas.microsoft.com/office/drawing/2014/main" val="1999842503"/>
                    </a:ext>
                  </a:extLst>
                </a:gridCol>
              </a:tblGrid>
              <a:tr h="263692">
                <a:tc>
                  <a:txBody>
                    <a:bodyPr/>
                    <a:lstStyle/>
                    <a:p>
                      <a:r>
                        <a:rPr lang="en-US" sz="1100"/>
                        <a:t>Story </a:t>
                      </a:r>
                    </a:p>
                  </a:txBody>
                  <a:tcPr marL="58559" marR="58559" marT="29280" marB="29280"/>
                </a:tc>
                <a:tc>
                  <a:txBody>
                    <a:bodyPr/>
                    <a:lstStyle/>
                    <a:p>
                      <a:r>
                        <a:rPr lang="en-US" sz="1100"/>
                        <a:t>Status</a:t>
                      </a:r>
                    </a:p>
                  </a:txBody>
                  <a:tcPr marL="58559" marR="58559" marT="29280" marB="29280"/>
                </a:tc>
                <a:tc>
                  <a:txBody>
                    <a:bodyPr/>
                    <a:lstStyle/>
                    <a:p>
                      <a:r>
                        <a:rPr lang="en-US" sz="1100"/>
                        <a:t>Date Completed</a:t>
                      </a:r>
                    </a:p>
                  </a:txBody>
                  <a:tcPr marL="58559" marR="58559" marT="29280" marB="29280"/>
                </a:tc>
                <a:extLst>
                  <a:ext uri="{0D108BD9-81ED-4DB2-BD59-A6C34878D82A}">
                    <a16:rowId xmlns:a16="http://schemas.microsoft.com/office/drawing/2014/main" val="741592860"/>
                  </a:ext>
                </a:extLst>
              </a:tr>
              <a:tr h="605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a:solidFill>
                            <a:schemeClr val="dk1"/>
                          </a:solidFill>
                          <a:effectLst/>
                          <a:latin typeface="+mn-lt"/>
                          <a:ea typeface="+mn-ea"/>
                          <a:cs typeface="+mn-cs"/>
                        </a:rPr>
                        <a:t>As a user access to a library of health and wellness resources, including articles, videos, and tips so that I can maintain a healthy lifestyle.</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14/03/2024</a:t>
                      </a:r>
                    </a:p>
                  </a:txBody>
                  <a:tcPr marL="58559" marR="58559" marT="29280" marB="29280"/>
                </a:tc>
                <a:extLst>
                  <a:ext uri="{0D108BD9-81ED-4DB2-BD59-A6C34878D82A}">
                    <a16:rowId xmlns:a16="http://schemas.microsoft.com/office/drawing/2014/main" val="3915793920"/>
                  </a:ext>
                </a:extLst>
              </a:tr>
              <a:tr h="43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a:solidFill>
                            <a:schemeClr val="dk1"/>
                          </a:solidFill>
                          <a:effectLst/>
                          <a:latin typeface="+mn-lt"/>
                          <a:ea typeface="+mn-ea"/>
                          <a:cs typeface="+mn-cs"/>
                        </a:rPr>
                        <a:t>As a patient, I want access to guided meditation sessions, so that I can relax and reduce stress levels.</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15/03/2024</a:t>
                      </a:r>
                    </a:p>
                  </a:txBody>
                  <a:tcPr marL="58559" marR="58559" marT="29280" marB="29280"/>
                </a:tc>
                <a:extLst>
                  <a:ext uri="{0D108BD9-81ED-4DB2-BD59-A6C34878D82A}">
                    <a16:rowId xmlns:a16="http://schemas.microsoft.com/office/drawing/2014/main" val="189093638"/>
                  </a:ext>
                </a:extLst>
              </a:tr>
              <a:tr h="605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a:solidFill>
                            <a:schemeClr val="dk1"/>
                          </a:solidFill>
                          <a:effectLst/>
                          <a:latin typeface="+mn-lt"/>
                          <a:ea typeface="+mn-ea"/>
                          <a:cs typeface="+mn-cs"/>
                        </a:rPr>
                        <a:t>As a user, I want to schedule lab tests and view the total cost so that I can easily book a lab test at my convinience</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13/03/2024</a:t>
                      </a:r>
                    </a:p>
                  </a:txBody>
                  <a:tcPr marL="58559" marR="58559" marT="29280" marB="29280"/>
                </a:tc>
                <a:extLst>
                  <a:ext uri="{0D108BD9-81ED-4DB2-BD59-A6C34878D82A}">
                    <a16:rowId xmlns:a16="http://schemas.microsoft.com/office/drawing/2014/main" val="284198047"/>
                  </a:ext>
                </a:extLst>
              </a:tr>
              <a:tr h="605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a:solidFill>
                            <a:schemeClr val="dk1"/>
                          </a:solidFill>
                          <a:effectLst/>
                          <a:latin typeface="+mn-lt"/>
                          <a:ea typeface="+mn-ea"/>
                          <a:cs typeface="+mn-cs"/>
                        </a:rPr>
                        <a:t>As a patient, I want to be able to input my symptoms and medical history, so that I can receive personalized recommendations for treatment options.</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20/03/2024</a:t>
                      </a:r>
                    </a:p>
                  </a:txBody>
                  <a:tcPr marL="58559" marR="58559" marT="29280" marB="29280"/>
                </a:tc>
                <a:extLst>
                  <a:ext uri="{0D108BD9-81ED-4DB2-BD59-A6C34878D82A}">
                    <a16:rowId xmlns:a16="http://schemas.microsoft.com/office/drawing/2014/main" val="1724938528"/>
                  </a:ext>
                </a:extLst>
              </a:tr>
              <a:tr h="605576">
                <a:tc>
                  <a:txBody>
                    <a:bodyPr/>
                    <a:lstStyle/>
                    <a:p>
                      <a:r>
                        <a:rPr lang="en-US" sz="1100"/>
                        <a:t>As a user, I want to be able to track my medications and set reminders for taking them, so that I can manage my prescriptions effectively.</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18/03/2024</a:t>
                      </a:r>
                    </a:p>
                  </a:txBody>
                  <a:tcPr marL="58559" marR="58559" marT="29280" marB="29280"/>
                </a:tc>
                <a:extLst>
                  <a:ext uri="{0D108BD9-81ED-4DB2-BD59-A6C34878D82A}">
                    <a16:rowId xmlns:a16="http://schemas.microsoft.com/office/drawing/2014/main" val="2040221755"/>
                  </a:ext>
                </a:extLst>
              </a:tr>
              <a:tr h="605576">
                <a:tc>
                  <a:txBody>
                    <a:bodyPr/>
                    <a:lstStyle/>
                    <a:p>
                      <a:r>
                        <a:rPr lang="en-US" sz="1100"/>
                        <a:t>As a user, I want to search for doctors based on specialty and location so that I can find the most suitable healthcare providers conveniently.</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12/03/2024</a:t>
                      </a:r>
                    </a:p>
                  </a:txBody>
                  <a:tcPr marL="58559" marR="58559" marT="29280" marB="29280"/>
                </a:tc>
                <a:extLst>
                  <a:ext uri="{0D108BD9-81ED-4DB2-BD59-A6C34878D82A}">
                    <a16:rowId xmlns:a16="http://schemas.microsoft.com/office/drawing/2014/main" val="2666437748"/>
                  </a:ext>
                </a:extLst>
              </a:tr>
              <a:tr h="43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Draft Technical Paper</a:t>
                      </a:r>
                    </a:p>
                    <a:p>
                      <a:endParaRPr lang="en-US" sz="1100"/>
                    </a:p>
                  </a:txBody>
                  <a:tcPr marL="58559" marR="58559" marT="29280" marB="29280"/>
                </a:tc>
                <a:tc>
                  <a:txBody>
                    <a:bodyPr/>
                    <a:lstStyle/>
                    <a:p>
                      <a:r>
                        <a:rPr lang="en-US" sz="1100"/>
                        <a:t>Done</a:t>
                      </a:r>
                    </a:p>
                  </a:txBody>
                  <a:tcPr marL="58559" marR="58559" marT="29280" marB="29280"/>
                </a:tc>
                <a:tc>
                  <a:txBody>
                    <a:bodyPr/>
                    <a:lstStyle/>
                    <a:p>
                      <a:r>
                        <a:rPr lang="en-US" sz="1100"/>
                        <a:t>20/03/2024</a:t>
                      </a:r>
                    </a:p>
                  </a:txBody>
                  <a:tcPr marL="58559" marR="58559" marT="29280" marB="29280"/>
                </a:tc>
                <a:extLst>
                  <a:ext uri="{0D108BD9-81ED-4DB2-BD59-A6C34878D82A}">
                    <a16:rowId xmlns:a16="http://schemas.microsoft.com/office/drawing/2014/main" val="1441634073"/>
                  </a:ext>
                </a:extLst>
              </a:tr>
            </a:tbl>
          </a:graphicData>
        </a:graphic>
      </p:graphicFrame>
    </p:spTree>
    <p:extLst>
      <p:ext uri="{BB962C8B-B14F-4D97-AF65-F5344CB8AC3E}">
        <p14:creationId xmlns:p14="http://schemas.microsoft.com/office/powerpoint/2010/main" val="3907957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F80DE-56C0-B18D-3288-0147BC3CBE2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b="1"/>
              <a:t>API usage in the Application</a:t>
            </a:r>
            <a:endParaRPr lang="en-US" sz="5200"/>
          </a:p>
        </p:txBody>
      </p:sp>
      <p:pic>
        <p:nvPicPr>
          <p:cNvPr id="5" name="Picture 4">
            <a:extLst>
              <a:ext uri="{FF2B5EF4-FFF2-40B4-BE49-F238E27FC236}">
                <a16:creationId xmlns:a16="http://schemas.microsoft.com/office/drawing/2014/main" id="{9EC5B1E8-1790-C388-D6F6-F4E77300E44B}"/>
              </a:ext>
            </a:extLst>
          </p:cNvPr>
          <p:cNvPicPr>
            <a:picLocks noChangeAspect="1"/>
          </p:cNvPicPr>
          <p:nvPr/>
        </p:nvPicPr>
        <p:blipFill>
          <a:blip r:embed="rId2"/>
          <a:stretch>
            <a:fillRect/>
          </a:stretch>
        </p:blipFill>
        <p:spPr>
          <a:xfrm>
            <a:off x="181234" y="2998940"/>
            <a:ext cx="5828261" cy="3263825"/>
          </a:xfrm>
          <a:prstGeom prst="rect">
            <a:avLst/>
          </a:prstGeom>
        </p:spPr>
      </p:pic>
      <p:pic>
        <p:nvPicPr>
          <p:cNvPr id="4" name="Picture 3">
            <a:extLst>
              <a:ext uri="{FF2B5EF4-FFF2-40B4-BE49-F238E27FC236}">
                <a16:creationId xmlns:a16="http://schemas.microsoft.com/office/drawing/2014/main" id="{7ABAB606-0743-B072-357A-EEFBC973DD27}"/>
              </a:ext>
            </a:extLst>
          </p:cNvPr>
          <p:cNvPicPr>
            <a:picLocks noChangeAspect="1"/>
          </p:cNvPicPr>
          <p:nvPr/>
        </p:nvPicPr>
        <p:blipFill>
          <a:blip r:embed="rId3"/>
          <a:stretch>
            <a:fillRect/>
          </a:stretch>
        </p:blipFill>
        <p:spPr>
          <a:xfrm>
            <a:off x="6182505" y="3275782"/>
            <a:ext cx="5828261" cy="2710141"/>
          </a:xfrm>
          <a:prstGeom prst="rect">
            <a:avLst/>
          </a:prstGeom>
        </p:spPr>
      </p:pic>
    </p:spTree>
    <p:extLst>
      <p:ext uri="{BB962C8B-B14F-4D97-AF65-F5344CB8AC3E}">
        <p14:creationId xmlns:p14="http://schemas.microsoft.com/office/powerpoint/2010/main" val="227677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CC31C-DD3D-707B-E954-45719E6FB3FF}"/>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Email</a:t>
            </a:r>
          </a:p>
        </p:txBody>
      </p:sp>
      <p:pic>
        <p:nvPicPr>
          <p:cNvPr id="4" name="Picture 3" descr="A screenshot of a computer&#10;&#10;Description automatically generated">
            <a:extLst>
              <a:ext uri="{FF2B5EF4-FFF2-40B4-BE49-F238E27FC236}">
                <a16:creationId xmlns:a16="http://schemas.microsoft.com/office/drawing/2014/main" id="{73ADE34E-63DF-9AE5-C515-0EF5E91EBC95}"/>
              </a:ext>
            </a:extLst>
          </p:cNvPr>
          <p:cNvPicPr>
            <a:picLocks noChangeAspect="1"/>
          </p:cNvPicPr>
          <p:nvPr/>
        </p:nvPicPr>
        <p:blipFill>
          <a:blip r:embed="rId2"/>
          <a:stretch>
            <a:fillRect/>
          </a:stretch>
        </p:blipFill>
        <p:spPr>
          <a:xfrm>
            <a:off x="478535" y="1036213"/>
            <a:ext cx="11327549" cy="3228352"/>
          </a:xfrm>
          <a:prstGeom prst="rect">
            <a:avLst/>
          </a:prstGeom>
        </p:spPr>
      </p:pic>
    </p:spTree>
    <p:extLst>
      <p:ext uri="{BB962C8B-B14F-4D97-AF65-F5344CB8AC3E}">
        <p14:creationId xmlns:p14="http://schemas.microsoft.com/office/powerpoint/2010/main" val="363819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640080" y="320040"/>
            <a:ext cx="6692827" cy="38926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u="sng" kern="1200">
                <a:solidFill>
                  <a:schemeClr val="tx1"/>
                </a:solidFill>
                <a:latin typeface="+mj-lt"/>
                <a:ea typeface="+mj-ea"/>
                <a:cs typeface="+mj-cs"/>
              </a:rPr>
              <a:t>TEAM MEMBERS AND ROLES</a:t>
            </a:r>
          </a:p>
        </p:txBody>
      </p:sp>
      <p:sp>
        <p:nvSpPr>
          <p:cNvPr id="10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Group">
            <a:extLst>
              <a:ext uri="{FF2B5EF4-FFF2-40B4-BE49-F238E27FC236}">
                <a16:creationId xmlns:a16="http://schemas.microsoft.com/office/drawing/2014/main" id="{9CA71EC6-FE23-3223-0E61-6BF1AC61A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410513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44"/>
                                        </p:tgtEl>
                                        <p:attrNameLst>
                                          <p:attrName>style.visibility</p:attrName>
                                        </p:attrNameLst>
                                      </p:cBhvr>
                                      <p:to>
                                        <p:strVal val="visible"/>
                                      </p:to>
                                    </p:set>
                                    <p:animEffect transition="in" filter="fade">
                                      <p:cBhvr>
                                        <p:cTn id="7" dur="7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61FD23-93DC-DADC-C8AF-B88C94BB9B5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Email</a:t>
            </a:r>
          </a:p>
        </p:txBody>
      </p:sp>
      <p:pic>
        <p:nvPicPr>
          <p:cNvPr id="4" name="Picture 3" descr="A screenshot of a search box&#10;&#10;Description automatically generated">
            <a:extLst>
              <a:ext uri="{FF2B5EF4-FFF2-40B4-BE49-F238E27FC236}">
                <a16:creationId xmlns:a16="http://schemas.microsoft.com/office/drawing/2014/main" id="{B2A3890C-32BC-336E-AC5C-39FC0D922ED3}"/>
              </a:ext>
            </a:extLst>
          </p:cNvPr>
          <p:cNvPicPr>
            <a:picLocks noChangeAspect="1"/>
          </p:cNvPicPr>
          <p:nvPr/>
        </p:nvPicPr>
        <p:blipFill>
          <a:blip r:embed="rId2"/>
          <a:stretch>
            <a:fillRect/>
          </a:stretch>
        </p:blipFill>
        <p:spPr>
          <a:xfrm>
            <a:off x="407599" y="2298762"/>
            <a:ext cx="11649973" cy="3469567"/>
          </a:xfrm>
          <a:prstGeom prst="rect">
            <a:avLst/>
          </a:prstGeom>
        </p:spPr>
      </p:pic>
    </p:spTree>
    <p:extLst>
      <p:ext uri="{BB962C8B-B14F-4D97-AF65-F5344CB8AC3E}">
        <p14:creationId xmlns:p14="http://schemas.microsoft.com/office/powerpoint/2010/main" val="414835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25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BED81-7516-BA83-CF12-827DF71594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200" kern="1200">
                <a:solidFill>
                  <a:srgbClr val="FFFFFF"/>
                </a:solidFill>
                <a:latin typeface="+mj-lt"/>
                <a:ea typeface="+mj-ea"/>
                <a:cs typeface="+mj-cs"/>
              </a:rPr>
              <a:t>                                  Firebase</a:t>
            </a:r>
          </a:p>
        </p:txBody>
      </p:sp>
      <p:pic>
        <p:nvPicPr>
          <p:cNvPr id="4" name="Picture 3" descr="A screenshot of a computer&#10;&#10;Description automatically generated">
            <a:extLst>
              <a:ext uri="{FF2B5EF4-FFF2-40B4-BE49-F238E27FC236}">
                <a16:creationId xmlns:a16="http://schemas.microsoft.com/office/drawing/2014/main" id="{4A8798D4-C932-6F9A-74D6-50CF94E9F611}"/>
              </a:ext>
            </a:extLst>
          </p:cNvPr>
          <p:cNvPicPr>
            <a:picLocks noChangeAspect="1"/>
          </p:cNvPicPr>
          <p:nvPr/>
        </p:nvPicPr>
        <p:blipFill>
          <a:blip r:embed="rId2"/>
          <a:stretch>
            <a:fillRect/>
          </a:stretch>
        </p:blipFill>
        <p:spPr>
          <a:xfrm>
            <a:off x="3722298" y="1418204"/>
            <a:ext cx="7978953" cy="4794580"/>
          </a:xfrm>
          <a:prstGeom prst="rect">
            <a:avLst/>
          </a:prstGeom>
        </p:spPr>
      </p:pic>
    </p:spTree>
    <p:extLst>
      <p:ext uri="{BB962C8B-B14F-4D97-AF65-F5344CB8AC3E}">
        <p14:creationId xmlns:p14="http://schemas.microsoft.com/office/powerpoint/2010/main" val="1658970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C5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522B8-945E-62C9-2420-132EF9697F7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Firebase</a:t>
            </a:r>
          </a:p>
        </p:txBody>
      </p:sp>
      <p:pic>
        <p:nvPicPr>
          <p:cNvPr id="6" name="Picture 5" descr="A screenshot of a computer&#10;&#10;Description automatically generated">
            <a:extLst>
              <a:ext uri="{FF2B5EF4-FFF2-40B4-BE49-F238E27FC236}">
                <a16:creationId xmlns:a16="http://schemas.microsoft.com/office/drawing/2014/main" id="{C0779E2F-BBA3-E18B-3F4A-9326D8C1F376}"/>
              </a:ext>
            </a:extLst>
          </p:cNvPr>
          <p:cNvPicPr>
            <a:picLocks noChangeAspect="1"/>
          </p:cNvPicPr>
          <p:nvPr/>
        </p:nvPicPr>
        <p:blipFill>
          <a:blip r:embed="rId2"/>
          <a:stretch>
            <a:fillRect/>
          </a:stretch>
        </p:blipFill>
        <p:spPr>
          <a:xfrm>
            <a:off x="4038600" y="1522433"/>
            <a:ext cx="7950199" cy="4801782"/>
          </a:xfrm>
          <a:prstGeom prst="rect">
            <a:avLst/>
          </a:prstGeom>
        </p:spPr>
      </p:pic>
    </p:spTree>
    <p:extLst>
      <p:ext uri="{BB962C8B-B14F-4D97-AF65-F5344CB8AC3E}">
        <p14:creationId xmlns:p14="http://schemas.microsoft.com/office/powerpoint/2010/main" val="3024686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igh angle view of rulers against a white background">
            <a:extLst>
              <a:ext uri="{FF2B5EF4-FFF2-40B4-BE49-F238E27FC236}">
                <a16:creationId xmlns:a16="http://schemas.microsoft.com/office/drawing/2014/main" id="{89966B3C-DDC9-ED3A-0035-DC36D3E118F9}"/>
              </a:ext>
            </a:extLst>
          </p:cNvPr>
          <p:cNvPicPr>
            <a:picLocks noChangeAspect="1"/>
          </p:cNvPicPr>
          <p:nvPr/>
        </p:nvPicPr>
        <p:blipFill rotWithShape="1">
          <a:blip r:embed="rId2"/>
          <a:srcRect t="13803" b="1927"/>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E6337-B041-F600-EAEB-6396F33124DB}"/>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cap="all">
                <a:solidFill>
                  <a:srgbClr val="FFFFFF"/>
                </a:solidFill>
              </a:rPr>
              <a:t>Metrics</a:t>
            </a:r>
            <a:endParaRPr lang="en-US" sz="5200">
              <a:solidFill>
                <a:srgbClr val="FFFFFF"/>
              </a:solidFill>
            </a:endParaRPr>
          </a:p>
        </p:txBody>
      </p:sp>
    </p:spTree>
    <p:extLst>
      <p:ext uri="{BB962C8B-B14F-4D97-AF65-F5344CB8AC3E}">
        <p14:creationId xmlns:p14="http://schemas.microsoft.com/office/powerpoint/2010/main" val="3951114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CB18F-830A-4E34-DD73-541025186CB8}"/>
              </a:ext>
            </a:extLst>
          </p:cNvPr>
          <p:cNvSpPr>
            <a:spLocks noGrp="1"/>
          </p:cNvSpPr>
          <p:nvPr>
            <p:ph type="title"/>
          </p:nvPr>
        </p:nvSpPr>
        <p:spPr>
          <a:xfrm>
            <a:off x="1789223" y="-77898"/>
            <a:ext cx="10515600" cy="1325563"/>
          </a:xfrm>
        </p:spPr>
        <p:txBody>
          <a:bodyPr/>
          <a:lstStyle/>
          <a:p>
            <a:r>
              <a:rPr lang="en-US">
                <a:cs typeface="Calibri Light"/>
              </a:rPr>
              <a:t>Team Members Velocity report</a:t>
            </a:r>
          </a:p>
        </p:txBody>
      </p:sp>
      <p:pic>
        <p:nvPicPr>
          <p:cNvPr id="3" name="Picture 2">
            <a:extLst>
              <a:ext uri="{FF2B5EF4-FFF2-40B4-BE49-F238E27FC236}">
                <a16:creationId xmlns:a16="http://schemas.microsoft.com/office/drawing/2014/main" id="{8D52A02A-2D8E-84C4-6E7B-EEFA98C445CE}"/>
              </a:ext>
            </a:extLst>
          </p:cNvPr>
          <p:cNvPicPr>
            <a:picLocks noChangeAspect="1"/>
          </p:cNvPicPr>
          <p:nvPr/>
        </p:nvPicPr>
        <p:blipFill>
          <a:blip r:embed="rId2"/>
          <a:stretch>
            <a:fillRect/>
          </a:stretch>
        </p:blipFill>
        <p:spPr>
          <a:xfrm>
            <a:off x="1677450" y="1127743"/>
            <a:ext cx="8207512" cy="5161499"/>
          </a:xfrm>
          <a:prstGeom prst="rect">
            <a:avLst/>
          </a:prstGeom>
        </p:spPr>
      </p:pic>
    </p:spTree>
    <p:extLst>
      <p:ext uri="{BB962C8B-B14F-4D97-AF65-F5344CB8AC3E}">
        <p14:creationId xmlns:p14="http://schemas.microsoft.com/office/powerpoint/2010/main" val="4101286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0644-1FBB-3CB2-2A90-42A707075A37}"/>
              </a:ext>
            </a:extLst>
          </p:cNvPr>
          <p:cNvSpPr>
            <a:spLocks noGrp="1"/>
          </p:cNvSpPr>
          <p:nvPr>
            <p:ph type="title"/>
          </p:nvPr>
        </p:nvSpPr>
        <p:spPr>
          <a:xfrm>
            <a:off x="838200" y="184805"/>
            <a:ext cx="10515600" cy="1505883"/>
          </a:xfrm>
        </p:spPr>
        <p:txBody>
          <a:bodyPr anchor="ctr">
            <a:normAutofit/>
          </a:bodyPr>
          <a:lstStyle/>
          <a:p>
            <a:r>
              <a:rPr lang="en-US" sz="5200" b="1">
                <a:ea typeface="+mj-lt"/>
                <a:cs typeface="+mj-lt"/>
              </a:rPr>
              <a:t>Sprint Burndown Chart</a:t>
            </a:r>
            <a:endParaRPr lang="en-US" sz="5200"/>
          </a:p>
          <a:p>
            <a:endParaRPr lang="en-US" sz="5200">
              <a:cs typeface="Calibri Light"/>
            </a:endParaRPr>
          </a:p>
        </p:txBody>
      </p:sp>
      <p:pic>
        <p:nvPicPr>
          <p:cNvPr id="3" name="Picture 2">
            <a:extLst>
              <a:ext uri="{FF2B5EF4-FFF2-40B4-BE49-F238E27FC236}">
                <a16:creationId xmlns:a16="http://schemas.microsoft.com/office/drawing/2014/main" id="{2FA1E9E7-1FDD-6B8A-B3D6-FA0FEE658F7E}"/>
              </a:ext>
            </a:extLst>
          </p:cNvPr>
          <p:cNvPicPr>
            <a:picLocks noChangeAspect="1"/>
          </p:cNvPicPr>
          <p:nvPr/>
        </p:nvPicPr>
        <p:blipFill>
          <a:blip r:embed="rId2"/>
          <a:stretch>
            <a:fillRect/>
          </a:stretch>
        </p:blipFill>
        <p:spPr>
          <a:xfrm>
            <a:off x="1580213" y="1404791"/>
            <a:ext cx="8598108" cy="4887868"/>
          </a:xfrm>
          <a:prstGeom prst="rect">
            <a:avLst/>
          </a:prstGeom>
        </p:spPr>
      </p:pic>
    </p:spTree>
    <p:extLst>
      <p:ext uri="{BB962C8B-B14F-4D97-AF65-F5344CB8AC3E}">
        <p14:creationId xmlns:p14="http://schemas.microsoft.com/office/powerpoint/2010/main" val="3958819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8CCD467E-B860-FF97-3908-C89C47E188CA}"/>
              </a:ext>
            </a:extLst>
          </p:cNvPr>
          <p:cNvPicPr>
            <a:picLocks noChangeAspect="1"/>
          </p:cNvPicPr>
          <p:nvPr/>
        </p:nvPicPr>
        <p:blipFill rotWithShape="1">
          <a:blip r:embed="rId2"/>
          <a:srcRect r="6464"/>
          <a:stretch/>
        </p:blipFill>
        <p:spPr>
          <a:xfrm>
            <a:off x="3523488" y="10"/>
            <a:ext cx="8668512" cy="6857990"/>
          </a:xfrm>
          <a:prstGeom prst="rect">
            <a:avLst/>
          </a:prstGeom>
        </p:spPr>
      </p:pic>
      <p:sp>
        <p:nvSpPr>
          <p:cNvPr id="57" name="Rectangle 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1A2E0-8B59-3C44-96BD-14140B3CF28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t>RETROSPECTIVE</a:t>
            </a:r>
          </a:p>
        </p:txBody>
      </p:sp>
      <p:sp>
        <p:nvSpPr>
          <p:cNvPr id="59" name="Rectangle 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35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a:t>What Went Well</a:t>
            </a:r>
          </a:p>
        </p:txBody>
      </p:sp>
      <p:graphicFrame>
        <p:nvGraphicFramePr>
          <p:cNvPr id="17" name="Content Placeholder 2">
            <a:extLst>
              <a:ext uri="{FF2B5EF4-FFF2-40B4-BE49-F238E27FC236}">
                <a16:creationId xmlns:a16="http://schemas.microsoft.com/office/drawing/2014/main" id="{A669554E-C09F-9D46-E7A3-6AA961FE4AE4}"/>
              </a:ext>
            </a:extLst>
          </p:cNvPr>
          <p:cNvGraphicFramePr>
            <a:graphicFrameLocks noGrp="1"/>
          </p:cNvGraphicFramePr>
          <p:nvPr>
            <p:ph idx="1"/>
            <p:extLst>
              <p:ext uri="{D42A27DB-BD31-4B8C-83A1-F6EECF244321}">
                <p14:modId xmlns:p14="http://schemas.microsoft.com/office/powerpoint/2010/main" val="3677828167"/>
              </p:ext>
            </p:extLst>
          </p:nvPr>
        </p:nvGraphicFramePr>
        <p:xfrm>
          <a:off x="959994" y="2370150"/>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10696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a:t>What needs Improvement</a:t>
            </a:r>
          </a:p>
        </p:txBody>
      </p:sp>
      <p:graphicFrame>
        <p:nvGraphicFramePr>
          <p:cNvPr id="5" name="Content Placeholder 2">
            <a:extLst>
              <a:ext uri="{FF2B5EF4-FFF2-40B4-BE49-F238E27FC236}">
                <a16:creationId xmlns:a16="http://schemas.microsoft.com/office/drawing/2014/main" id="{11C952E6-51FF-150F-11A1-C615C62F854E}"/>
              </a:ext>
            </a:extLst>
          </p:cNvPr>
          <p:cNvGraphicFramePr>
            <a:graphicFrameLocks noGrp="1"/>
          </p:cNvGraphicFramePr>
          <p:nvPr>
            <p:ph idx="1"/>
            <p:extLst>
              <p:ext uri="{D42A27DB-BD31-4B8C-83A1-F6EECF244321}">
                <p14:modId xmlns:p14="http://schemas.microsoft.com/office/powerpoint/2010/main" val="812957000"/>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9764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ADBD-353A-7ED0-3384-CA90ED4B6D40}"/>
              </a:ext>
            </a:extLst>
          </p:cNvPr>
          <p:cNvSpPr>
            <a:spLocks noGrp="1"/>
          </p:cNvSpPr>
          <p:nvPr>
            <p:ph type="title"/>
          </p:nvPr>
        </p:nvSpPr>
        <p:spPr>
          <a:xfrm>
            <a:off x="959994" y="943705"/>
            <a:ext cx="10287000" cy="1279329"/>
          </a:xfrm>
        </p:spPr>
        <p:txBody>
          <a:bodyPr>
            <a:normAutofit/>
          </a:bodyPr>
          <a:lstStyle/>
          <a:p>
            <a:pPr algn="ctr"/>
            <a:r>
              <a:rPr lang="en-US" b="1"/>
              <a:t>Next Steps</a:t>
            </a:r>
          </a:p>
        </p:txBody>
      </p:sp>
      <p:graphicFrame>
        <p:nvGraphicFramePr>
          <p:cNvPr id="5" name="Content Placeholder 2">
            <a:extLst>
              <a:ext uri="{FF2B5EF4-FFF2-40B4-BE49-F238E27FC236}">
                <a16:creationId xmlns:a16="http://schemas.microsoft.com/office/drawing/2014/main" id="{A6C2DA56-3445-17AB-05F3-DB0296039EAF}"/>
              </a:ext>
            </a:extLst>
          </p:cNvPr>
          <p:cNvGraphicFramePr>
            <a:graphicFrameLocks noGrp="1"/>
          </p:cNvGraphicFramePr>
          <p:nvPr>
            <p:ph idx="1"/>
            <p:extLst>
              <p:ext uri="{D42A27DB-BD31-4B8C-83A1-F6EECF244321}">
                <p14:modId xmlns:p14="http://schemas.microsoft.com/office/powerpoint/2010/main" val="3623483203"/>
              </p:ext>
            </p:extLst>
          </p:nvPr>
        </p:nvGraphicFramePr>
        <p:xfrm>
          <a:off x="1691390" y="2359560"/>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230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u="sng" kern="1200">
                <a:solidFill>
                  <a:schemeClr val="tx1"/>
                </a:solidFill>
                <a:latin typeface="+mj-lt"/>
                <a:ea typeface="+mj-ea"/>
                <a:cs typeface="+mj-cs"/>
              </a:rPr>
              <a:t>TEAM MEMBERS AND ROLES</a:t>
            </a:r>
          </a:p>
        </p:txBody>
      </p:sp>
      <p:pic>
        <p:nvPicPr>
          <p:cNvPr id="5" name="Picture 4" descr="A person smiling in front of a car&#10;&#10;Description automatically generated">
            <a:extLst>
              <a:ext uri="{FF2B5EF4-FFF2-40B4-BE49-F238E27FC236}">
                <a16:creationId xmlns:a16="http://schemas.microsoft.com/office/drawing/2014/main" id="{57C2ECAF-0B5B-4FCE-E7D3-FFEF937A4D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8072" y="1830572"/>
            <a:ext cx="2621316" cy="3237117"/>
          </a:xfrm>
          <a:prstGeom prst="rect">
            <a:avLst/>
          </a:prstGeom>
        </p:spPr>
      </p:pic>
      <p:pic>
        <p:nvPicPr>
          <p:cNvPr id="6" name="Picture 5" descr="A person standing next to a car&#10;&#10;Description automatically generated">
            <a:extLst>
              <a:ext uri="{FF2B5EF4-FFF2-40B4-BE49-F238E27FC236}">
                <a16:creationId xmlns:a16="http://schemas.microsoft.com/office/drawing/2014/main" id="{0564D541-9CF1-770D-51AB-57E6695D47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6992" y="1864385"/>
            <a:ext cx="2506384" cy="3237117"/>
          </a:xfrm>
          <a:prstGeom prst="rect">
            <a:avLst/>
          </a:prstGeom>
        </p:spPr>
      </p:pic>
      <p:sp>
        <p:nvSpPr>
          <p:cNvPr id="7" name="TextBox 6">
            <a:extLst>
              <a:ext uri="{FF2B5EF4-FFF2-40B4-BE49-F238E27FC236}">
                <a16:creationId xmlns:a16="http://schemas.microsoft.com/office/drawing/2014/main" id="{682E8655-1270-AC23-EAF7-9FDAE1E373CD}"/>
              </a:ext>
            </a:extLst>
          </p:cNvPr>
          <p:cNvSpPr txBox="1"/>
          <p:nvPr/>
        </p:nvSpPr>
        <p:spPr>
          <a:xfrm>
            <a:off x="1711970" y="5346021"/>
            <a:ext cx="2825501"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Aishwarya More</a:t>
            </a:r>
            <a:br>
              <a:rPr lang="en-US" sz="1312" kern="1200">
                <a:solidFill>
                  <a:schemeClr val="tx1"/>
                </a:solidFill>
                <a:latin typeface="+mn-lt"/>
                <a:ea typeface="+mn-ea"/>
                <a:cs typeface="+mn-cs"/>
              </a:rPr>
            </a:br>
            <a:r>
              <a:rPr lang="en-US" sz="1312" kern="1200">
                <a:solidFill>
                  <a:schemeClr val="tx1"/>
                </a:solidFill>
                <a:latin typeface="Calibri"/>
                <a:ea typeface="+mn-ea"/>
                <a:cs typeface="+mn-cs"/>
              </a:rPr>
              <a:t>Software Developer &amp;  Business analyst</a:t>
            </a:r>
            <a:br>
              <a:rPr lang="en-US" sz="1312" kern="1200">
                <a:solidFill>
                  <a:schemeClr val="tx1"/>
                </a:solidFill>
                <a:latin typeface="+mn-lt"/>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am99715n@pace.edu</a:t>
            </a:r>
            <a:r>
              <a:rPr lang="en-US" sz="1312" kern="1200">
                <a:solidFill>
                  <a:schemeClr val="tx1"/>
                </a:solidFill>
                <a:latin typeface="Calibri"/>
                <a:ea typeface="+mn-ea"/>
                <a:cs typeface="+mn-cs"/>
              </a:rPr>
              <a:t>)</a:t>
            </a:r>
            <a:endParaRPr lang="en-US" sz="1600">
              <a:latin typeface="Calibri"/>
              <a:cs typeface="Calibri"/>
            </a:endParaRPr>
          </a:p>
        </p:txBody>
      </p:sp>
      <p:sp>
        <p:nvSpPr>
          <p:cNvPr id="9" name="TextBox 8">
            <a:extLst>
              <a:ext uri="{FF2B5EF4-FFF2-40B4-BE49-F238E27FC236}">
                <a16:creationId xmlns:a16="http://schemas.microsoft.com/office/drawing/2014/main" id="{E2DFDC4F-FD43-62AB-30B6-8EA76E33235F}"/>
              </a:ext>
            </a:extLst>
          </p:cNvPr>
          <p:cNvSpPr txBox="1"/>
          <p:nvPr/>
        </p:nvSpPr>
        <p:spPr>
          <a:xfrm>
            <a:off x="5017044" y="5297050"/>
            <a:ext cx="2397864"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Naga Lavanya </a:t>
            </a:r>
            <a:r>
              <a:rPr lang="en-US" sz="1312" kern="1200" err="1">
                <a:solidFill>
                  <a:schemeClr val="tx1"/>
                </a:solidFill>
                <a:latin typeface="Calibri"/>
                <a:ea typeface="+mn-ea"/>
                <a:cs typeface="+mn-cs"/>
              </a:rPr>
              <a:t>Mukku</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Backend Developer &amp; Software test Engineer</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nm26028n@pace.edu</a:t>
            </a:r>
            <a:r>
              <a:rPr lang="en-US" sz="1312" kern="1200">
                <a:solidFill>
                  <a:schemeClr val="tx1"/>
                </a:solidFill>
                <a:latin typeface="Calibri"/>
                <a:ea typeface="+mn-ea"/>
                <a:cs typeface="+mn-cs"/>
              </a:rPr>
              <a:t>)</a:t>
            </a:r>
            <a:endParaRPr lang="en-US" sz="1600">
              <a:latin typeface="Calibri"/>
            </a:endParaRPr>
          </a:p>
        </p:txBody>
      </p:sp>
      <p:sp>
        <p:nvSpPr>
          <p:cNvPr id="10" name="TextBox 9">
            <a:extLst>
              <a:ext uri="{FF2B5EF4-FFF2-40B4-BE49-F238E27FC236}">
                <a16:creationId xmlns:a16="http://schemas.microsoft.com/office/drawing/2014/main" id="{C4022D62-03B8-F186-2351-5D524D667E60}"/>
              </a:ext>
            </a:extLst>
          </p:cNvPr>
          <p:cNvSpPr txBox="1"/>
          <p:nvPr/>
        </p:nvSpPr>
        <p:spPr>
          <a:xfrm>
            <a:off x="7884056" y="5297050"/>
            <a:ext cx="2638798" cy="899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9808">
              <a:spcAft>
                <a:spcPts val="600"/>
              </a:spcAft>
            </a:pPr>
            <a:r>
              <a:rPr lang="en-US" sz="1312" kern="1200">
                <a:solidFill>
                  <a:schemeClr val="tx1"/>
                </a:solidFill>
                <a:latin typeface="Calibri"/>
                <a:ea typeface="+mn-ea"/>
                <a:cs typeface="+mn-cs"/>
              </a:rPr>
              <a:t>Shiva Krishna </a:t>
            </a:r>
            <a:r>
              <a:rPr lang="en-US" sz="1312" kern="1200" err="1">
                <a:solidFill>
                  <a:schemeClr val="tx1"/>
                </a:solidFill>
                <a:latin typeface="Calibri"/>
                <a:ea typeface="+mn-ea"/>
                <a:cs typeface="+mn-cs"/>
              </a:rPr>
              <a:t>Maddela</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Software Developer &amp; </a:t>
            </a:r>
            <a:r>
              <a:rPr lang="en-US" sz="1312" kern="1200" err="1">
                <a:solidFill>
                  <a:schemeClr val="tx1"/>
                </a:solidFill>
                <a:latin typeface="Calibri"/>
                <a:ea typeface="+mn-ea"/>
                <a:cs typeface="+mn-cs"/>
              </a:rPr>
              <a:t>Devops</a:t>
            </a:r>
            <a:r>
              <a:rPr lang="en-US" sz="1312" kern="1200">
                <a:solidFill>
                  <a:schemeClr val="tx1"/>
                </a:solidFill>
                <a:latin typeface="Calibri"/>
                <a:ea typeface="+mn-ea"/>
                <a:cs typeface="+mn-cs"/>
              </a:rPr>
              <a:t> Engineer</a:t>
            </a:r>
            <a:br>
              <a:rPr lang="en-US" sz="1312" kern="1200">
                <a:solidFill>
                  <a:schemeClr val="tx1"/>
                </a:solidFill>
                <a:latin typeface="Calibri"/>
                <a:ea typeface="+mn-ea"/>
                <a:cs typeface="+mn-cs"/>
              </a:rPr>
            </a:br>
            <a:r>
              <a:rPr lang="en-US" sz="1312" kern="1200">
                <a:solidFill>
                  <a:schemeClr val="tx1"/>
                </a:solidFill>
                <a:latin typeface="Calibri"/>
                <a:ea typeface="+mn-ea"/>
                <a:cs typeface="+mn-cs"/>
              </a:rPr>
              <a:t>(</a:t>
            </a:r>
            <a:r>
              <a:rPr lang="en-US" sz="1312" kern="1200">
                <a:solidFill>
                  <a:schemeClr val="tx1"/>
                </a:solidFill>
                <a:latin typeface="Calibri"/>
                <a:ea typeface="+mn-ea"/>
                <a:cs typeface="+mn-cs"/>
                <a:hlinkClick r:id="rId5">
                  <a:extLst>
                    <a:ext uri="{A12FA001-AC4F-418D-AE19-62706E023703}">
                      <ahyp:hlinkClr xmlns:ahyp="http://schemas.microsoft.com/office/drawing/2018/hyperlinkcolor" val="tx"/>
                    </a:ext>
                  </a:extLst>
                </a:hlinkClick>
              </a:rPr>
              <a:t>sm69485n@pace.edu</a:t>
            </a:r>
            <a:r>
              <a:rPr lang="en-US" sz="1312" kern="1200">
                <a:solidFill>
                  <a:schemeClr val="tx1"/>
                </a:solidFill>
                <a:latin typeface="Calibri"/>
                <a:ea typeface="+mn-ea"/>
                <a:cs typeface="+mn-cs"/>
              </a:rPr>
              <a:t>)</a:t>
            </a:r>
            <a:endParaRPr lang="en-US" sz="1600">
              <a:latin typeface="Calibri"/>
            </a:endParaRPr>
          </a:p>
        </p:txBody>
      </p:sp>
      <p:pic>
        <p:nvPicPr>
          <p:cNvPr id="11" name="Picture 10" descr="A person with long black hair&#10;&#10;Description automatically generated">
            <a:extLst>
              <a:ext uri="{FF2B5EF4-FFF2-40B4-BE49-F238E27FC236}">
                <a16:creationId xmlns:a16="http://schemas.microsoft.com/office/drawing/2014/main" id="{C638A08C-786B-9C4D-A547-FD699614C4F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669146" y="1828800"/>
            <a:ext cx="2869646" cy="3244106"/>
          </a:xfrm>
          <a:prstGeom prst="rect">
            <a:avLst/>
          </a:prstGeom>
        </p:spPr>
      </p:pic>
    </p:spTree>
    <p:extLst>
      <p:ext uri="{BB962C8B-B14F-4D97-AF65-F5344CB8AC3E}">
        <p14:creationId xmlns:p14="http://schemas.microsoft.com/office/powerpoint/2010/main" val="975389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20353-D108-FB8A-0B6E-59B82435279D}"/>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b="1" kern="1200" cap="all">
                <a:solidFill>
                  <a:schemeClr val="bg1"/>
                </a:solidFill>
                <a:latin typeface="+mj-lt"/>
                <a:ea typeface="+mj-ea"/>
                <a:cs typeface="+mj-cs"/>
              </a:rPr>
              <a:t>Stories planned and committed for sprint 3</a:t>
            </a:r>
            <a:endParaRPr lang="en-US" sz="3200" kern="1200">
              <a:solidFill>
                <a:schemeClr val="bg1"/>
              </a:solidFill>
              <a:latin typeface="+mj-lt"/>
              <a:ea typeface="+mj-ea"/>
              <a:cs typeface="+mj-cs"/>
            </a:endParaRPr>
          </a:p>
        </p:txBody>
      </p:sp>
      <p:pic>
        <p:nvPicPr>
          <p:cNvPr id="3" name="Picture 2" descr="A screenshot of a phone&#10;&#10;Description automatically generated">
            <a:extLst>
              <a:ext uri="{FF2B5EF4-FFF2-40B4-BE49-F238E27FC236}">
                <a16:creationId xmlns:a16="http://schemas.microsoft.com/office/drawing/2014/main" id="{75811EE8-795D-D599-1DC3-E595A9FCCE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467" y="2045728"/>
            <a:ext cx="10905066" cy="3653197"/>
          </a:xfrm>
          <a:prstGeom prst="rect">
            <a:avLst/>
          </a:prstGeom>
        </p:spPr>
      </p:pic>
    </p:spTree>
    <p:extLst>
      <p:ext uri="{BB962C8B-B14F-4D97-AF65-F5344CB8AC3E}">
        <p14:creationId xmlns:p14="http://schemas.microsoft.com/office/powerpoint/2010/main" val="193733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Calendar on table">
            <a:extLst>
              <a:ext uri="{FF2B5EF4-FFF2-40B4-BE49-F238E27FC236}">
                <a16:creationId xmlns:a16="http://schemas.microsoft.com/office/drawing/2014/main" id="{5D4106BD-FBD0-CD7C-044F-5DEA1483C380}"/>
              </a:ext>
            </a:extLst>
          </p:cNvPr>
          <p:cNvPicPr>
            <a:picLocks noChangeAspect="1"/>
          </p:cNvPicPr>
          <p:nvPr/>
        </p:nvPicPr>
        <p:blipFill rotWithShape="1">
          <a:blip r:embed="rId3"/>
          <a:srcRect b="15730"/>
          <a:stretch/>
        </p:blipFill>
        <p:spPr>
          <a:xfrm>
            <a:off x="20" y="10"/>
            <a:ext cx="12191980" cy="6857990"/>
          </a:xfrm>
          <a:prstGeom prst="rect">
            <a:avLst/>
          </a:prstGeom>
        </p:spPr>
      </p:pic>
      <p:sp useBgFill="1">
        <p:nvSpPr>
          <p:cNvPr id="29" name="Rectangle 2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sz="3600"/>
              <a:t>Project Demo – Sprint 2</a:t>
            </a:r>
          </a:p>
        </p:txBody>
      </p:sp>
      <p:cxnSp>
        <p:nvCxnSpPr>
          <p:cNvPr id="31" name="Straight Connector 3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0B5136-B74D-9E38-1893-B2B060B4D2D2}"/>
                  </a:ext>
                </a:extLst>
              </p14:cNvPr>
              <p14:cNvContentPartPr/>
              <p14:nvPr/>
            </p14:nvContentPartPr>
            <p14:xfrm>
              <a:off x="8276494" y="3923907"/>
              <a:ext cx="12700" cy="12700"/>
            </p14:xfrm>
          </p:contentPart>
        </mc:Choice>
        <mc:Fallback xmlns="">
          <p:pic>
            <p:nvPicPr>
              <p:cNvPr id="3" name="Ink 2">
                <a:extLst>
                  <a:ext uri="{FF2B5EF4-FFF2-40B4-BE49-F238E27FC236}">
                    <a16:creationId xmlns:a16="http://schemas.microsoft.com/office/drawing/2014/main" id="{240B5136-B74D-9E38-1893-B2B060B4D2D2}"/>
                  </a:ext>
                </a:extLst>
              </p:cNvPr>
              <p:cNvPicPr/>
              <p:nvPr/>
            </p:nvPicPr>
            <p:blipFill>
              <a:blip r:embed="rId5"/>
              <a:stretch>
                <a:fillRect/>
              </a:stretch>
            </p:blipFill>
            <p:spPr>
              <a:xfrm>
                <a:off x="7641494" y="3288907"/>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90A1CCC-BE95-CF3A-66EE-BF249D9F9D2B}"/>
                  </a:ext>
                </a:extLst>
              </p14:cNvPr>
              <p14:cNvContentPartPr/>
              <p14:nvPr/>
            </p14:nvContentPartPr>
            <p14:xfrm>
              <a:off x="-265526" y="6045965"/>
              <a:ext cx="12699" cy="12699"/>
            </p14:xfrm>
          </p:contentPart>
        </mc:Choice>
        <mc:Fallback xmlns="">
          <p:pic>
            <p:nvPicPr>
              <p:cNvPr id="5" name="Ink 4">
                <a:extLst>
                  <a:ext uri="{FF2B5EF4-FFF2-40B4-BE49-F238E27FC236}">
                    <a16:creationId xmlns:a16="http://schemas.microsoft.com/office/drawing/2014/main" id="{990A1CCC-BE95-CF3A-66EE-BF249D9F9D2B}"/>
                  </a:ext>
                </a:extLst>
              </p:cNvPr>
              <p:cNvPicPr/>
              <p:nvPr/>
            </p:nvPicPr>
            <p:blipFill>
              <a:blip r:embed="rId5"/>
              <a:stretch>
                <a:fillRect/>
              </a:stretch>
            </p:blipFill>
            <p:spPr>
              <a:xfrm>
                <a:off x="-900476" y="5411015"/>
                <a:ext cx="1269900" cy="1269900"/>
              </a:xfrm>
              <a:prstGeom prst="rect">
                <a:avLst/>
              </a:prstGeom>
            </p:spPr>
          </p:pic>
        </mc:Fallback>
      </mc:AlternateContent>
    </p:spTree>
    <p:extLst>
      <p:ext uri="{BB962C8B-B14F-4D97-AF65-F5344CB8AC3E}">
        <p14:creationId xmlns:p14="http://schemas.microsoft.com/office/powerpoint/2010/main" val="9118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B53B036-40D3-327A-D9E0-5DF40CDD4201}"/>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kern="1200">
                <a:solidFill>
                  <a:schemeClr val="tx1"/>
                </a:solidFill>
                <a:latin typeface="+mj-lt"/>
                <a:ea typeface="+mj-ea"/>
                <a:cs typeface="+mj-cs"/>
              </a:rPr>
              <a:t>Links </a:t>
            </a:r>
          </a:p>
        </p:txBody>
      </p:sp>
      <p:sp>
        <p:nvSpPr>
          <p:cNvPr id="59" name="Rectangle 58">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 name="Rectangle 60">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73697627-A4F9-8060-2C70-D56F261D8BC5}"/>
              </a:ext>
            </a:extLst>
          </p:cNvPr>
          <p:cNvSpPr txBox="1"/>
          <p:nvPr/>
        </p:nvSpPr>
        <p:spPr>
          <a:xfrm>
            <a:off x="612648" y="3355848"/>
            <a:ext cx="6268770" cy="282549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GitHub source code : </a:t>
            </a:r>
            <a:r>
              <a:rPr lang="en-US" sz="2200">
                <a:hlinkClick r:id="rId2"/>
              </a:rPr>
              <a:t>https://github.com/more-aishwarya/OneCareCapstone</a:t>
            </a: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Github Wiki page : </a:t>
            </a:r>
            <a:r>
              <a:rPr lang="en-US" sz="2200">
                <a:hlinkClick r:id="rId3"/>
              </a:rPr>
              <a:t>https://github.com/more-aishwarya/OneCare/wiki/OneCare-%E2%80%90-Pace-University-Capstone-Project</a:t>
            </a: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p:txBody>
      </p:sp>
      <p:pic>
        <p:nvPicPr>
          <p:cNvPr id="6" name="Graphic 5" descr="Link">
            <a:extLst>
              <a:ext uri="{FF2B5EF4-FFF2-40B4-BE49-F238E27FC236}">
                <a16:creationId xmlns:a16="http://schemas.microsoft.com/office/drawing/2014/main" id="{1FEEF797-5D8F-92E0-B646-35D490EDF9E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86161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687E4-10F5-F39D-5C11-44C9E5BE3EED}"/>
              </a:ext>
            </a:extLst>
          </p:cNvPr>
          <p:cNvSpPr>
            <a:spLocks noGrp="1"/>
          </p:cNvSpPr>
          <p:nvPr>
            <p:ph type="title"/>
          </p:nvPr>
        </p:nvSpPr>
        <p:spPr>
          <a:xfrm>
            <a:off x="841248" y="552289"/>
            <a:ext cx="3976496" cy="3900326"/>
          </a:xfrm>
        </p:spPr>
        <p:txBody>
          <a:bodyPr vert="horz" lIns="91440" tIns="45720" rIns="91440" bIns="45720" rtlCol="0" anchor="b">
            <a:normAutofit/>
          </a:bodyPr>
          <a:lstStyle/>
          <a:p>
            <a:r>
              <a:rPr lang="en-US" sz="5200" b="1"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BED43EC7-8450-E9A9-4CB9-89A104130D5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0250" y="557189"/>
            <a:ext cx="5576808" cy="5576808"/>
          </a:xfrm>
          <a:prstGeom prst="rect">
            <a:avLst/>
          </a:prstGeom>
        </p:spPr>
      </p:pic>
    </p:spTree>
    <p:extLst>
      <p:ext uri="{BB962C8B-B14F-4D97-AF65-F5344CB8AC3E}">
        <p14:creationId xmlns:p14="http://schemas.microsoft.com/office/powerpoint/2010/main" val="286482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754DBB-F167-8675-D688-963DCF245D85}"/>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u="sng" kern="1200">
                <a:solidFill>
                  <a:schemeClr val="tx1"/>
                </a:solidFill>
                <a:latin typeface="+mj-lt"/>
                <a:ea typeface="+mj-ea"/>
                <a:cs typeface="+mj-cs"/>
              </a:rPr>
              <a:t>TEAM MEMBERS AND ROLES</a:t>
            </a:r>
          </a:p>
        </p:txBody>
      </p:sp>
      <p:pic>
        <p:nvPicPr>
          <p:cNvPr id="2" name="Picture 1" descr="A person wearing glasses and holding his glasses&#10;&#10;Description automatically generated">
            <a:extLst>
              <a:ext uri="{FF2B5EF4-FFF2-40B4-BE49-F238E27FC236}">
                <a16:creationId xmlns:a16="http://schemas.microsoft.com/office/drawing/2014/main" id="{BBB5502A-E14A-378C-97FA-D6C7EC2434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8285" y="1886208"/>
            <a:ext cx="2371207" cy="3111105"/>
          </a:xfrm>
          <a:prstGeom prst="rect">
            <a:avLst/>
          </a:prstGeom>
        </p:spPr>
      </p:pic>
      <p:sp>
        <p:nvSpPr>
          <p:cNvPr id="3" name="TextBox 2">
            <a:extLst>
              <a:ext uri="{FF2B5EF4-FFF2-40B4-BE49-F238E27FC236}">
                <a16:creationId xmlns:a16="http://schemas.microsoft.com/office/drawing/2014/main" id="{C724A49F-AC69-FA92-A128-23BCA855D8F0}"/>
              </a:ext>
            </a:extLst>
          </p:cNvPr>
          <p:cNvSpPr txBox="1"/>
          <p:nvPr/>
        </p:nvSpPr>
        <p:spPr>
          <a:xfrm>
            <a:off x="1162638" y="5123372"/>
            <a:ext cx="3215466" cy="90217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err="1">
                <a:solidFill>
                  <a:schemeClr val="tx1"/>
                </a:solidFill>
                <a:latin typeface="Calibri"/>
                <a:ea typeface="+mn-ea"/>
                <a:cs typeface="+mn-cs"/>
              </a:rPr>
              <a:t>Pushpak</a:t>
            </a:r>
            <a:r>
              <a:rPr lang="en-US" sz="1328" kern="1200">
                <a:solidFill>
                  <a:schemeClr val="tx1"/>
                </a:solidFill>
                <a:latin typeface="Calibri"/>
                <a:ea typeface="+mn-ea"/>
                <a:cs typeface="+mn-cs"/>
              </a:rPr>
              <a:t> </a:t>
            </a:r>
            <a:r>
              <a:rPr lang="en-US" sz="1328" kern="1200" err="1">
                <a:solidFill>
                  <a:schemeClr val="tx1"/>
                </a:solidFill>
                <a:latin typeface="Calibri"/>
                <a:ea typeface="+mn-ea"/>
                <a:cs typeface="+mn-cs"/>
              </a:rPr>
              <a:t>Kamisetti</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Software Developer &amp; Machine Learning </a:t>
            </a:r>
            <a:r>
              <a:rPr lang="en-US" sz="1328">
                <a:latin typeface="Calibri"/>
              </a:rPr>
              <a:t>Engineer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a:t>
            </a:r>
            <a:r>
              <a:rPr lang="en-US" sz="1328" kern="1200">
                <a:solidFill>
                  <a:schemeClr val="tx1"/>
                </a:solidFill>
                <a:latin typeface="Calibri"/>
                <a:ea typeface="+mn-ea"/>
                <a:cs typeface="+mn-cs"/>
                <a:hlinkClick r:id="rId4">
                  <a:extLst>
                    <a:ext uri="{A12FA001-AC4F-418D-AE19-62706E023703}">
                      <ahyp:hlinkClr xmlns:ahyp="http://schemas.microsoft.com/office/drawing/2018/hyperlinkcolor" val="tx"/>
                    </a:ext>
                  </a:extLst>
                </a:hlinkClick>
              </a:rPr>
              <a:t>pk39545n@pace.edu</a:t>
            </a:r>
            <a:r>
              <a:rPr lang="en-US" sz="1328" kern="1200">
                <a:solidFill>
                  <a:schemeClr val="tx1"/>
                </a:solidFill>
                <a:latin typeface="Calibri"/>
                <a:ea typeface="+mn-ea"/>
                <a:cs typeface="+mn-cs"/>
              </a:rPr>
              <a:t>)</a:t>
            </a:r>
            <a:endParaRPr lang="en-US" sz="1600">
              <a:latin typeface="Calibri"/>
            </a:endParaRPr>
          </a:p>
        </p:txBody>
      </p:sp>
      <p:pic>
        <p:nvPicPr>
          <p:cNvPr id="6" name="Picture 5" descr="A person standing in front of a metal railing&#10;&#10;Description automatically generated">
            <a:extLst>
              <a:ext uri="{FF2B5EF4-FFF2-40B4-BE49-F238E27FC236}">
                <a16:creationId xmlns:a16="http://schemas.microsoft.com/office/drawing/2014/main" id="{3FDFE7AC-8B5A-C51B-DBE6-FDFADDEDF7E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058" y="1828800"/>
            <a:ext cx="2333328" cy="3111105"/>
          </a:xfrm>
          <a:prstGeom prst="rect">
            <a:avLst/>
          </a:prstGeom>
        </p:spPr>
      </p:pic>
      <p:pic>
        <p:nvPicPr>
          <p:cNvPr id="8" name="Picture 7" descr="A person in a yellow shirt&#10;&#10;Description automatically generated">
            <a:extLst>
              <a:ext uri="{FF2B5EF4-FFF2-40B4-BE49-F238E27FC236}">
                <a16:creationId xmlns:a16="http://schemas.microsoft.com/office/drawing/2014/main" id="{F51EF39F-EEDC-BCD2-CA5C-982ECA4B6A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9955" y="1828800"/>
            <a:ext cx="2503128" cy="3124274"/>
          </a:xfrm>
          <a:prstGeom prst="rect">
            <a:avLst/>
          </a:prstGeom>
        </p:spPr>
      </p:pic>
      <p:sp>
        <p:nvSpPr>
          <p:cNvPr id="9" name="TextBox 8">
            <a:extLst>
              <a:ext uri="{FF2B5EF4-FFF2-40B4-BE49-F238E27FC236}">
                <a16:creationId xmlns:a16="http://schemas.microsoft.com/office/drawing/2014/main" id="{E28865F6-4AC7-4F60-6C7D-7EFA730EC3A6}"/>
              </a:ext>
            </a:extLst>
          </p:cNvPr>
          <p:cNvSpPr txBox="1"/>
          <p:nvPr/>
        </p:nvSpPr>
        <p:spPr>
          <a:xfrm>
            <a:off x="4378104" y="5221765"/>
            <a:ext cx="3063241" cy="7053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err="1">
                <a:solidFill>
                  <a:schemeClr val="tx1"/>
                </a:solidFill>
                <a:latin typeface="Calibri"/>
                <a:ea typeface="+mn-ea"/>
                <a:cs typeface="+mn-cs"/>
              </a:rPr>
              <a:t>Afroze</a:t>
            </a:r>
            <a:r>
              <a:rPr lang="en-US" sz="1328" kern="1200">
                <a:solidFill>
                  <a:schemeClr val="tx1"/>
                </a:solidFill>
                <a:latin typeface="Calibri"/>
                <a:ea typeface="+mn-ea"/>
                <a:cs typeface="+mn-cs"/>
              </a:rPr>
              <a:t> Fatima</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Software Developer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(an75415n@pace.edu)</a:t>
            </a:r>
            <a:endParaRPr lang="en-US" sz="1600">
              <a:latin typeface="Calibri"/>
            </a:endParaRPr>
          </a:p>
        </p:txBody>
      </p:sp>
      <p:sp>
        <p:nvSpPr>
          <p:cNvPr id="10" name="TextBox 9">
            <a:extLst>
              <a:ext uri="{FF2B5EF4-FFF2-40B4-BE49-F238E27FC236}">
                <a16:creationId xmlns:a16="http://schemas.microsoft.com/office/drawing/2014/main" id="{E971EA7A-6926-AA8C-4062-53A9F42BA757}"/>
              </a:ext>
            </a:extLst>
          </p:cNvPr>
          <p:cNvSpPr txBox="1"/>
          <p:nvPr/>
        </p:nvSpPr>
        <p:spPr>
          <a:xfrm>
            <a:off x="7579899" y="5235121"/>
            <a:ext cx="3063241" cy="7053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58952">
              <a:spcAft>
                <a:spcPts val="600"/>
              </a:spcAft>
            </a:pPr>
            <a:r>
              <a:rPr lang="en-US" sz="1328" kern="1200">
                <a:solidFill>
                  <a:schemeClr val="tx1"/>
                </a:solidFill>
                <a:latin typeface="Calibri"/>
                <a:ea typeface="+mn-ea"/>
                <a:cs typeface="+mn-cs"/>
              </a:rPr>
              <a:t>Shashidhar </a:t>
            </a:r>
            <a:r>
              <a:rPr lang="en-US" sz="1328" kern="1200" err="1">
                <a:solidFill>
                  <a:schemeClr val="tx1"/>
                </a:solidFill>
                <a:latin typeface="Calibri"/>
                <a:ea typeface="+mn-ea"/>
                <a:cs typeface="+mn-cs"/>
              </a:rPr>
              <a:t>pinumalla</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Front End Developer</a:t>
            </a:r>
            <a:br>
              <a:rPr lang="en-US" sz="1328" kern="1200">
                <a:solidFill>
                  <a:schemeClr val="tx1"/>
                </a:solidFill>
                <a:latin typeface="Calibri"/>
                <a:ea typeface="+mn-ea"/>
                <a:cs typeface="+mn-cs"/>
              </a:rPr>
            </a:br>
            <a:r>
              <a:rPr lang="en-US" sz="1328" kern="1200">
                <a:solidFill>
                  <a:schemeClr val="tx1"/>
                </a:solidFill>
                <a:latin typeface="Calibri"/>
                <a:ea typeface="+mn-ea"/>
                <a:cs typeface="+mn-cs"/>
              </a:rPr>
              <a:t>(sp16592n@pace.edu)</a:t>
            </a:r>
            <a:endParaRPr lang="en-US" sz="1600">
              <a:latin typeface="Calibri"/>
            </a:endParaRPr>
          </a:p>
        </p:txBody>
      </p:sp>
    </p:spTree>
    <p:extLst>
      <p:ext uri="{BB962C8B-B14F-4D97-AF65-F5344CB8AC3E}">
        <p14:creationId xmlns:p14="http://schemas.microsoft.com/office/powerpoint/2010/main" val="271466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1137034" y="609600"/>
            <a:ext cx="6881026" cy="1322887"/>
          </a:xfrm>
        </p:spPr>
        <p:txBody>
          <a:bodyPr>
            <a:normAutofit/>
          </a:bodyPr>
          <a:lstStyle/>
          <a:p>
            <a:r>
              <a:rPr lang="en-US" u="sng"/>
              <a:t>PROJECT DESCRIPTION</a:t>
            </a:r>
            <a:endParaRPr lang="en-US" u="sng">
              <a:cs typeface="Calibri Light"/>
            </a:endParaRPr>
          </a:p>
        </p:txBody>
      </p: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1137034" y="2194102"/>
            <a:ext cx="6573951" cy="3908585"/>
          </a:xfrm>
        </p:spPr>
        <p:txBody>
          <a:bodyPr vert="horz" lIns="91440" tIns="45720" rIns="91440" bIns="45720" rtlCol="0">
            <a:normAutofit/>
          </a:bodyPr>
          <a:lstStyle/>
          <a:p>
            <a:pPr marL="0" indent="0">
              <a:buNone/>
            </a:pPr>
            <a:r>
              <a:rPr lang="en-US" sz="1700" b="0" i="0">
                <a:effectLst/>
                <a:latin typeface="Calibri"/>
                <a:cs typeface="Calibri"/>
              </a:rPr>
              <a:t>OneCare is a comprehensive healthcare management application designed for both patients and doctors. It serves as a unified platform that facilitates seamless </a:t>
            </a:r>
            <a:r>
              <a:rPr lang="en-US" sz="1700" b="0" i="0">
                <a:effectLst/>
              </a:rPr>
              <a:t>communication</a:t>
            </a:r>
            <a:r>
              <a:rPr lang="en-US" sz="1700" b="0" i="0">
                <a:effectLst/>
                <a:latin typeface="Calibri"/>
                <a:cs typeface="Calibri"/>
              </a:rPr>
              <a:t>, appointment scheduling, and the organization of medical records, predict medicines based on symptoms using Deep learning Neural network (LSTM), medication reminders to stay on track with their treatment plans, while stress management tools, such as recorded meditation sessions, promote mental well-being. OneCare aims to simplify healthcare management and promote healthier lifestyles</a:t>
            </a:r>
            <a:r>
              <a:rPr lang="en-US" sz="1700">
                <a:latin typeface="Calibri"/>
                <a:cs typeface="Calibri"/>
              </a:rPr>
              <a:t>.</a:t>
            </a:r>
            <a:r>
              <a:rPr lang="en-US" sz="1700">
                <a:ea typeface="+mn-lt"/>
                <a:cs typeface="+mn-lt"/>
              </a:rPr>
              <a:t> Our app, OneCare Health, leverages Firebase's real-time database and authentication features to provide a seamless and secure experience for users. It enables patients to manage their health records, appointments, and prescriptions, while healthcare providers can efficiently access patient information and communicate with their patients.</a:t>
            </a:r>
            <a:endParaRPr lang="en-US" sz="1700" b="0" i="0">
              <a:effectLst/>
              <a:latin typeface="Calibri"/>
              <a:cs typeface="Calibri"/>
            </a:endParaRPr>
          </a:p>
        </p:txBody>
      </p:sp>
      <p:pic>
        <p:nvPicPr>
          <p:cNvPr id="46" name="Graphic 45" descr="Stethoscope">
            <a:extLst>
              <a:ext uri="{FF2B5EF4-FFF2-40B4-BE49-F238E27FC236}">
                <a16:creationId xmlns:a16="http://schemas.microsoft.com/office/drawing/2014/main" id="{94EA0E25-97C0-E62A-96BF-25408C4C75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5981" y="1990229"/>
            <a:ext cx="2906973" cy="2906973"/>
          </a:xfrm>
          <a:prstGeom prst="rect">
            <a:avLst/>
          </a:prstGeom>
        </p:spPr>
      </p:pic>
    </p:spTree>
    <p:extLst>
      <p:ext uri="{BB962C8B-B14F-4D97-AF65-F5344CB8AC3E}">
        <p14:creationId xmlns:p14="http://schemas.microsoft.com/office/powerpoint/2010/main" val="330447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9" name="Rectangle 4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963DC-A9DD-4747-D7C6-A89D75E8E9EA}"/>
              </a:ext>
            </a:extLst>
          </p:cNvPr>
          <p:cNvSpPr>
            <a:spLocks noGrp="1"/>
          </p:cNvSpPr>
          <p:nvPr>
            <p:ph type="title"/>
          </p:nvPr>
        </p:nvSpPr>
        <p:spPr>
          <a:xfrm>
            <a:off x="761802" y="350196"/>
            <a:ext cx="7467797" cy="1624520"/>
          </a:xfrm>
        </p:spPr>
        <p:txBody>
          <a:bodyPr anchor="ctr">
            <a:normAutofit/>
          </a:bodyPr>
          <a:lstStyle/>
          <a:p>
            <a:r>
              <a:rPr lang="en-US" sz="3700" u="sng">
                <a:ea typeface="+mj-lt"/>
                <a:cs typeface="+mj-lt"/>
              </a:rPr>
              <a:t>Improvements made from Professor’s Feedback</a:t>
            </a:r>
            <a:endParaRPr lang="en-US" sz="3700" u="sng">
              <a:cs typeface="Calibri Light"/>
            </a:endParaRPr>
          </a:p>
        </p:txBody>
      </p:sp>
      <p:sp>
        <p:nvSpPr>
          <p:cNvPr id="3" name="Content Placeholder 2">
            <a:extLst>
              <a:ext uri="{FF2B5EF4-FFF2-40B4-BE49-F238E27FC236}">
                <a16:creationId xmlns:a16="http://schemas.microsoft.com/office/drawing/2014/main" id="{71B87121-E57F-6F78-E9B9-D43456CE0523}"/>
              </a:ext>
            </a:extLst>
          </p:cNvPr>
          <p:cNvSpPr>
            <a:spLocks noGrp="1"/>
          </p:cNvSpPr>
          <p:nvPr>
            <p:ph idx="1"/>
          </p:nvPr>
        </p:nvSpPr>
        <p:spPr>
          <a:xfrm>
            <a:off x="761802" y="2743200"/>
            <a:ext cx="6403496" cy="3613149"/>
          </a:xfrm>
        </p:spPr>
        <p:txBody>
          <a:bodyPr vert="horz" lIns="91440" tIns="45720" rIns="91440" bIns="45720" rtlCol="0" anchor="ctr">
            <a:normAutofit/>
          </a:bodyPr>
          <a:lstStyle/>
          <a:p>
            <a:r>
              <a:rPr lang="en-US" sz="1400">
                <a:cs typeface="Calibri"/>
              </a:rPr>
              <a:t>Revised the format of personas to align with recommendations.</a:t>
            </a:r>
          </a:p>
          <a:p>
            <a:r>
              <a:rPr lang="en-US" sz="1400">
                <a:cs typeface="Calibri"/>
              </a:rPr>
              <a:t>Incorporated changes in the PowerPoint presentation based on received feedback.</a:t>
            </a:r>
          </a:p>
          <a:p>
            <a:r>
              <a:rPr lang="en-US" sz="1400">
                <a:cs typeface="Calibri"/>
              </a:rPr>
              <a:t>Ensured consistency and clarity in the presentation content.</a:t>
            </a:r>
          </a:p>
          <a:p>
            <a:r>
              <a:rPr lang="en-US" sz="1400">
                <a:cs typeface="Calibri"/>
              </a:rPr>
              <a:t>Implemented enhancements to better showcase project progress and objectives.</a:t>
            </a:r>
          </a:p>
          <a:p>
            <a:r>
              <a:rPr lang="en-US" sz="1400">
                <a:cs typeface="Calibri"/>
              </a:rPr>
              <a:t>Linked test cases to corresponding user stories to streamline testing process and traceability.</a:t>
            </a:r>
          </a:p>
          <a:p>
            <a:r>
              <a:rPr lang="en-US" sz="1400">
                <a:cs typeface="Calibri"/>
              </a:rPr>
              <a:t>Ensured adherence to checklist guidelines for slide order and content inclusion.</a:t>
            </a:r>
          </a:p>
          <a:p>
            <a:r>
              <a:rPr lang="en-US" sz="1400">
                <a:cs typeface="Calibri"/>
              </a:rPr>
              <a:t>Presented demo video effectively to highlight project functionality and achievements.</a:t>
            </a:r>
          </a:p>
          <a:p>
            <a:pPr>
              <a:buNone/>
            </a:pPr>
            <a:endParaRPr lang="en-US" sz="1400">
              <a:cs typeface="Calibri"/>
            </a:endParaRPr>
          </a:p>
        </p:txBody>
      </p:sp>
      <p:pic>
        <p:nvPicPr>
          <p:cNvPr id="51" name="Picture 50" descr="Multi-coloured paper-craft art">
            <a:extLst>
              <a:ext uri="{FF2B5EF4-FFF2-40B4-BE49-F238E27FC236}">
                <a16:creationId xmlns:a16="http://schemas.microsoft.com/office/drawing/2014/main" id="{43E0D02F-8850-84E4-4749-0025C2DD2F26}"/>
              </a:ext>
            </a:extLst>
          </p:cNvPr>
          <p:cNvPicPr>
            <a:picLocks noChangeAspect="1"/>
          </p:cNvPicPr>
          <p:nvPr/>
        </p:nvPicPr>
        <p:blipFill rotWithShape="1">
          <a:blip r:embed="rId2"/>
          <a:srcRect l="21419" r="19181" b="-2"/>
          <a:stretch/>
        </p:blipFill>
        <p:spPr>
          <a:xfrm>
            <a:off x="8694295" y="1"/>
            <a:ext cx="3504530" cy="6858000"/>
          </a:xfrm>
          <a:prstGeom prst="rect">
            <a:avLst/>
          </a:prstGeom>
        </p:spPr>
      </p:pic>
    </p:spTree>
    <p:extLst>
      <p:ext uri="{BB962C8B-B14F-4D97-AF65-F5344CB8AC3E}">
        <p14:creationId xmlns:p14="http://schemas.microsoft.com/office/powerpoint/2010/main" val="220585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0AE6F-2B3B-9E07-2475-E4EBF5A73F5B}"/>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kern="1200">
                <a:solidFill>
                  <a:schemeClr val="tx1"/>
                </a:solidFill>
                <a:latin typeface="+mj-lt"/>
                <a:ea typeface="+mj-ea"/>
                <a:cs typeface="+mj-cs"/>
              </a:rPr>
              <a:t>Team Working Agreement</a:t>
            </a:r>
          </a:p>
        </p:txBody>
      </p:sp>
      <p:sp>
        <p:nvSpPr>
          <p:cNvPr id="7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Users">
            <a:extLst>
              <a:ext uri="{FF2B5EF4-FFF2-40B4-BE49-F238E27FC236}">
                <a16:creationId xmlns:a16="http://schemas.microsoft.com/office/drawing/2014/main" id="{B172D105-F021-684F-075A-F55CBAAAC67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0FC2F04-3093-A55C-3FE7-0B971EDDE3FB}"/>
                  </a:ext>
                </a:extLst>
              </p14:cNvPr>
              <p14:cNvContentPartPr/>
              <p14:nvPr/>
            </p14:nvContentPartPr>
            <p14:xfrm>
              <a:off x="572326" y="6574702"/>
              <a:ext cx="12699" cy="12699"/>
            </p14:xfrm>
          </p:contentPart>
        </mc:Choice>
        <mc:Fallback xmlns="">
          <p:pic>
            <p:nvPicPr>
              <p:cNvPr id="3" name="Ink 2">
                <a:extLst>
                  <a:ext uri="{FF2B5EF4-FFF2-40B4-BE49-F238E27FC236}">
                    <a16:creationId xmlns:a16="http://schemas.microsoft.com/office/drawing/2014/main" id="{20FC2F04-3093-A55C-3FE7-0B971EDDE3FB}"/>
                  </a:ext>
                </a:extLst>
              </p:cNvPr>
              <p:cNvPicPr/>
              <p:nvPr/>
            </p:nvPicPr>
            <p:blipFill>
              <a:blip r:embed="rId5"/>
              <a:stretch>
                <a:fillRect/>
              </a:stretch>
            </p:blipFill>
            <p:spPr>
              <a:xfrm>
                <a:off x="360676" y="5939752"/>
                <a:ext cx="431766" cy="1269900"/>
              </a:xfrm>
              <a:prstGeom prst="rect">
                <a:avLst/>
              </a:prstGeom>
            </p:spPr>
          </p:pic>
        </mc:Fallback>
      </mc:AlternateContent>
    </p:spTree>
    <p:extLst>
      <p:ext uri="{BB962C8B-B14F-4D97-AF65-F5344CB8AC3E}">
        <p14:creationId xmlns:p14="http://schemas.microsoft.com/office/powerpoint/2010/main" val="3018616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5</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OneCare, an innovative all-in-one healthcare web app designed to revolutionize the way you manage your health and wellness.</vt:lpstr>
      <vt:lpstr>PowerPoint Presentation</vt:lpstr>
      <vt:lpstr>PowerPoint Presentation</vt:lpstr>
      <vt:lpstr>PowerPoint Presentation</vt:lpstr>
      <vt:lpstr>PowerPoint Presentation</vt:lpstr>
      <vt:lpstr>PROJECT DESCRIPTION</vt:lpstr>
      <vt:lpstr>Improvements made from Professor’s Feedback</vt:lpstr>
      <vt:lpstr>Team Working Agreement</vt:lpstr>
      <vt:lpstr>PowerPoint Presentation</vt:lpstr>
      <vt:lpstr>Personas</vt:lpstr>
      <vt:lpstr>PowerPoint Presentation</vt:lpstr>
      <vt:lpstr>PowerPoint Presentation</vt:lpstr>
      <vt:lpstr>PowerPoint Presentation</vt:lpstr>
      <vt:lpstr>PowerPoint Presentation</vt:lpstr>
      <vt:lpstr>Minimum Viable Product (MVP)</vt:lpstr>
      <vt:lpstr>Technologies </vt:lpstr>
      <vt:lpstr>Algorithms </vt:lpstr>
      <vt:lpstr>ARCHITECTURE DIAGRAM</vt:lpstr>
      <vt:lpstr>PowerPoint Presentation</vt:lpstr>
      <vt:lpstr>SEQUENCE DIAGRAM</vt:lpstr>
      <vt:lpstr>PowerPoint Presentation</vt:lpstr>
      <vt:lpstr>USE CASE DIAGRAM</vt:lpstr>
      <vt:lpstr>PowerPoint Presentation</vt:lpstr>
      <vt:lpstr>PowerPoint Presentation</vt:lpstr>
      <vt:lpstr>PRODUCT BACKLOG</vt:lpstr>
      <vt:lpstr>PowerPoint Presentation</vt:lpstr>
      <vt:lpstr>ACCEPTANCE CRITERIA AND USER STORIES</vt:lpstr>
      <vt:lpstr>ACCEPTANCE CRITERIA AND USER STORIES</vt:lpstr>
      <vt:lpstr>ACCEPTANCE CRITERIA AND USER STORIES</vt:lpstr>
      <vt:lpstr>PowerPoint Presentation</vt:lpstr>
      <vt:lpstr>Sprint Summary </vt:lpstr>
      <vt:lpstr>Sprint 1 Vs Sprint 2</vt:lpstr>
      <vt:lpstr>TESTCASES</vt:lpstr>
      <vt:lpstr>PowerPoint Presentation</vt:lpstr>
      <vt:lpstr>Stories Completed and Stories Not Completed </vt:lpstr>
      <vt:lpstr>Stories Completed and Stories Not Completed</vt:lpstr>
      <vt:lpstr>API usage in the Application</vt:lpstr>
      <vt:lpstr>Email</vt:lpstr>
      <vt:lpstr>Email</vt:lpstr>
      <vt:lpstr>                                  Firebase</vt:lpstr>
      <vt:lpstr>Firebase</vt:lpstr>
      <vt:lpstr>Metrics</vt:lpstr>
      <vt:lpstr>Team Members Velocity report</vt:lpstr>
      <vt:lpstr>Sprint Burndown Chart </vt:lpstr>
      <vt:lpstr>RETROSPECTIVE</vt:lpstr>
      <vt:lpstr>What Went Well</vt:lpstr>
      <vt:lpstr>What needs Improvement</vt:lpstr>
      <vt:lpstr>Next Steps</vt:lpstr>
      <vt:lpstr>Stories planned and committed for sprint 3</vt:lpstr>
      <vt:lpstr>Project Demo – Sprint 2</vt:lpstr>
      <vt:lpstr>Links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OneCare, an innovative all-in-one healthcare web app designed to revolutionize the way you manage your health and wellness.</dc:title>
  <dc:creator>More, Ms. Aishwarya Milind</dc:creator>
  <cp:revision>7</cp:revision>
  <dcterms:created xsi:type="dcterms:W3CDTF">2024-02-05T18:41:41Z</dcterms:created>
  <dcterms:modified xsi:type="dcterms:W3CDTF">2024-03-21T11:57:24Z</dcterms:modified>
</cp:coreProperties>
</file>